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271" r:id="rId3"/>
    <p:sldId id="258" r:id="rId4"/>
    <p:sldId id="290" r:id="rId5"/>
    <p:sldId id="291" r:id="rId6"/>
    <p:sldId id="305" r:id="rId7"/>
    <p:sldId id="306" r:id="rId8"/>
    <p:sldId id="301" r:id="rId9"/>
    <p:sldId id="296" r:id="rId10"/>
    <p:sldId id="302" r:id="rId11"/>
    <p:sldId id="304" r:id="rId12"/>
    <p:sldId id="318" r:id="rId13"/>
    <p:sldId id="340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7" r:id="rId22"/>
    <p:sldId id="328" r:id="rId23"/>
    <p:sldId id="329" r:id="rId24"/>
    <p:sldId id="330" r:id="rId25"/>
    <p:sldId id="331" r:id="rId26"/>
    <p:sldId id="344" r:id="rId27"/>
    <p:sldId id="334" r:id="rId28"/>
    <p:sldId id="335" r:id="rId29"/>
    <p:sldId id="336" r:id="rId30"/>
  </p:sldIdLst>
  <p:sldSz cx="9144000" cy="6858000" type="screen4x3"/>
  <p:notesSz cx="6797675" cy="9926638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3399FF"/>
    <a:srgbClr val="003366"/>
    <a:srgbClr val="2DB9FF"/>
    <a:srgbClr val="385D8A"/>
    <a:srgbClr val="6600FF"/>
    <a:srgbClr val="D60093"/>
    <a:srgbClr val="CC33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7" autoAdjust="0"/>
    <p:restoredTop sz="99637" autoAdjust="0"/>
  </p:normalViewPr>
  <p:slideViewPr>
    <p:cSldViewPr>
      <p:cViewPr>
        <p:scale>
          <a:sx n="100" d="100"/>
          <a:sy n="100" d="100"/>
        </p:scale>
        <p:origin x="-7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CDFE4FD-3BEA-4078-8B0F-C0896DA736F9}" type="datetimeFigureOut">
              <a:rPr lang="es-AR"/>
              <a:pPr>
                <a:defRPr/>
              </a:pPr>
              <a:t>04/09/2013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089C3EA-EFE5-4DA8-AE94-3A0D9AAE5EEE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39C317-A377-46BD-919F-9507A6D3A43B}" type="datetimeFigureOut">
              <a:rPr lang="es-AR"/>
              <a:pPr>
                <a:defRPr/>
              </a:pPr>
              <a:t>04/09/2013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E99E98-7CAE-4B8D-985F-201D257FBCC9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90CC-27F3-4981-BB0E-C4B446A03DCB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 userDrawn="1"/>
        </p:nvSpPr>
        <p:spPr>
          <a:xfrm>
            <a:off x="0" y="511175"/>
            <a:ext cx="9144000" cy="714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</a:defRPr>
            </a:lvl1pPr>
          </a:lstStyle>
          <a:p>
            <a:pPr>
              <a:defRPr/>
            </a:pPr>
            <a:fld id="{0956E9D2-46FF-445C-8382-6D5BEAFAFE40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D2D2D2"/>
              </a:gs>
              <a:gs pos="0">
                <a:schemeClr val="bg1">
                  <a:lumMod val="7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88888D">
                  <a:alpha val="40392"/>
                </a:srgbClr>
              </a:clrFrom>
              <a:clrTo>
                <a:srgbClr val="88888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l="13425" t="-949" r="32676"/>
          <a:stretch/>
        </p:blipFill>
        <p:spPr bwMode="auto">
          <a:xfrm rot="10800000">
            <a:off x="-1" y="486009"/>
            <a:ext cx="9143999" cy="582331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3" name="22 Paralelogramo"/>
          <p:cNvSpPr/>
          <p:nvPr userDrawn="1"/>
        </p:nvSpPr>
        <p:spPr>
          <a:xfrm flipH="1">
            <a:off x="6084888" y="6300788"/>
            <a:ext cx="3887787" cy="585787"/>
          </a:xfrm>
          <a:prstGeom prst="parallelogram">
            <a:avLst>
              <a:gd name="adj" fmla="val 107673"/>
            </a:avLst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lin ang="186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1" name="20 Paralelogramo"/>
          <p:cNvSpPr/>
          <p:nvPr userDrawn="1"/>
        </p:nvSpPr>
        <p:spPr>
          <a:xfrm flipH="1">
            <a:off x="-396875" y="120650"/>
            <a:ext cx="2935288" cy="350838"/>
          </a:xfrm>
          <a:prstGeom prst="parallelogram">
            <a:avLst>
              <a:gd name="adj" fmla="val 107673"/>
            </a:avLst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lin ang="186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grpSp>
        <p:nvGrpSpPr>
          <p:cNvPr id="1030" name="5 Grupo"/>
          <p:cNvGrpSpPr>
            <a:grpSpLocks/>
          </p:cNvGrpSpPr>
          <p:nvPr userDrawn="1"/>
        </p:nvGrpSpPr>
        <p:grpSpPr bwMode="auto">
          <a:xfrm>
            <a:off x="1708150" y="120650"/>
            <a:ext cx="7977188" cy="355600"/>
            <a:chOff x="1708634" y="121394"/>
            <a:chExt cx="7759909" cy="288032"/>
          </a:xfrm>
        </p:grpSpPr>
        <p:sp>
          <p:nvSpPr>
            <p:cNvPr id="4" name="3 Paralelogramo"/>
            <p:cNvSpPr/>
            <p:nvPr userDrawn="1"/>
          </p:nvSpPr>
          <p:spPr>
            <a:xfrm flipH="1">
              <a:off x="1708634" y="121394"/>
              <a:ext cx="775219" cy="288032"/>
            </a:xfrm>
            <a:prstGeom prst="parallelogram">
              <a:avLst>
                <a:gd name="adj" fmla="val 107673"/>
              </a:avLst>
            </a:prstGeom>
            <a:solidFill>
              <a:srgbClr val="3CA2B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5" name="4 Paralelogramo"/>
            <p:cNvSpPr/>
            <p:nvPr userDrawn="1"/>
          </p:nvSpPr>
          <p:spPr>
            <a:xfrm flipH="1">
              <a:off x="1890857" y="121394"/>
              <a:ext cx="7577686" cy="288032"/>
            </a:xfrm>
            <a:prstGeom prst="parallelogram">
              <a:avLst>
                <a:gd name="adj" fmla="val 107673"/>
              </a:avLst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</p:grpSp>
      <p:grpSp>
        <p:nvGrpSpPr>
          <p:cNvPr id="1031" name="6 Grupo"/>
          <p:cNvGrpSpPr>
            <a:grpSpLocks/>
          </p:cNvGrpSpPr>
          <p:nvPr userDrawn="1"/>
        </p:nvGrpSpPr>
        <p:grpSpPr bwMode="auto">
          <a:xfrm flipV="1">
            <a:off x="-684213" y="6308725"/>
            <a:ext cx="8064501" cy="603250"/>
            <a:chOff x="-653696" y="484445"/>
            <a:chExt cx="8064896" cy="424091"/>
          </a:xfrm>
        </p:grpSpPr>
        <p:sp>
          <p:nvSpPr>
            <p:cNvPr id="8" name="7 Paralelogramo"/>
            <p:cNvSpPr/>
            <p:nvPr userDrawn="1"/>
          </p:nvSpPr>
          <p:spPr>
            <a:xfrm flipH="1">
              <a:off x="6371336" y="484445"/>
              <a:ext cx="1039864" cy="424091"/>
            </a:xfrm>
            <a:prstGeom prst="parallelogram">
              <a:avLst>
                <a:gd name="adj" fmla="val 107673"/>
              </a:avLst>
            </a:prstGeom>
            <a:solidFill>
              <a:srgbClr val="3CA2B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9" name="8 Paralelogramo"/>
            <p:cNvSpPr/>
            <p:nvPr userDrawn="1"/>
          </p:nvSpPr>
          <p:spPr>
            <a:xfrm flipH="1">
              <a:off x="-653696" y="484445"/>
              <a:ext cx="7763256" cy="424091"/>
            </a:xfrm>
            <a:prstGeom prst="parallelogram">
              <a:avLst>
                <a:gd name="adj" fmla="val 107673"/>
              </a:avLst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</p:grpSp>
      <p:pic>
        <p:nvPicPr>
          <p:cNvPr id="1032" name="9 Imagen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6448425"/>
            <a:ext cx="12890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3900" y="6492875"/>
            <a:ext cx="827088" cy="2968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</a:defRPr>
            </a:lvl1pPr>
          </a:lstStyle>
          <a:p>
            <a:pPr>
              <a:defRPr/>
            </a:pPr>
            <a:fld id="{634C0B44-9383-47E5-B5C1-CBEF37D0D2DB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2673350" y="0"/>
            <a:ext cx="185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_tradnl" sz="4400" b="1" dirty="0">
              <a:solidFill>
                <a:srgbClr val="006699"/>
              </a:solidFill>
              <a:latin typeface="Garamond" pitchFamily="18" charset="0"/>
            </a:endParaRPr>
          </a:p>
        </p:txBody>
      </p:sp>
      <p:pic>
        <p:nvPicPr>
          <p:cNvPr id="1035" name="2 Imagen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42888" y="6394450"/>
            <a:ext cx="1465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9" Type="http://schemas.openxmlformats.org/officeDocument/2006/relationships/image" Target="../media/image53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34" Type="http://schemas.openxmlformats.org/officeDocument/2006/relationships/image" Target="../media/image48.jpeg"/><Relationship Id="rId42" Type="http://schemas.openxmlformats.org/officeDocument/2006/relationships/image" Target="../media/image56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jpeg"/><Relationship Id="rId41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32" Type="http://schemas.openxmlformats.org/officeDocument/2006/relationships/image" Target="../media/image46.jpeg"/><Relationship Id="rId37" Type="http://schemas.openxmlformats.org/officeDocument/2006/relationships/image" Target="../media/image51.jpeg"/><Relationship Id="rId40" Type="http://schemas.openxmlformats.org/officeDocument/2006/relationships/image" Target="../media/image54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36" Type="http://schemas.openxmlformats.org/officeDocument/2006/relationships/image" Target="../media/image50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31" Type="http://schemas.openxmlformats.org/officeDocument/2006/relationships/image" Target="../media/image4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1.jpe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3087D-4314-4EFA-8379-E6948BF77878}" type="slidenum">
              <a:rPr lang="es-AR"/>
              <a:pPr>
                <a:defRPr/>
              </a:pPr>
              <a:t>1</a:t>
            </a:fld>
            <a:endParaRPr lang="es-AR" dirty="0"/>
          </a:p>
        </p:txBody>
      </p:sp>
      <p:pic>
        <p:nvPicPr>
          <p:cNvPr id="8" name="7 Imagen" descr="AFIP-PARA-FONDOS-NEGRO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981325"/>
            <a:ext cx="302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D2DFC-D044-45A1-82F2-D1FFED2D7FAE}" type="slidenum">
              <a:rPr lang="es-AR"/>
              <a:pPr>
                <a:defRPr/>
              </a:pPr>
              <a:t>10</a:t>
            </a:fld>
            <a:endParaRPr lang="es-AR" dirty="0"/>
          </a:p>
        </p:txBody>
      </p:sp>
      <p:sp>
        <p:nvSpPr>
          <p:cNvPr id="15362" name="Freeform 72" descr="Papel seda azul"/>
          <p:cNvSpPr>
            <a:spLocks/>
          </p:cNvSpPr>
          <p:nvPr/>
        </p:nvSpPr>
        <p:spPr bwMode="auto">
          <a:xfrm>
            <a:off x="1466850" y="642938"/>
            <a:ext cx="495300" cy="465137"/>
          </a:xfrm>
          <a:custGeom>
            <a:avLst/>
            <a:gdLst>
              <a:gd name="T0" fmla="*/ 0 w 340"/>
              <a:gd name="T1" fmla="*/ 242 h 328"/>
              <a:gd name="T2" fmla="*/ 22 w 340"/>
              <a:gd name="T3" fmla="*/ 154 h 328"/>
              <a:gd name="T4" fmla="*/ 0 w 340"/>
              <a:gd name="T5" fmla="*/ 122 h 328"/>
              <a:gd name="T6" fmla="*/ 0 w 340"/>
              <a:gd name="T7" fmla="*/ 122 h 328"/>
              <a:gd name="T8" fmla="*/ 10 w 340"/>
              <a:gd name="T9" fmla="*/ 112 h 328"/>
              <a:gd name="T10" fmla="*/ 18 w 340"/>
              <a:gd name="T11" fmla="*/ 102 h 328"/>
              <a:gd name="T12" fmla="*/ 20 w 340"/>
              <a:gd name="T13" fmla="*/ 98 h 328"/>
              <a:gd name="T14" fmla="*/ 22 w 340"/>
              <a:gd name="T15" fmla="*/ 92 h 328"/>
              <a:gd name="T16" fmla="*/ 22 w 340"/>
              <a:gd name="T17" fmla="*/ 92 h 328"/>
              <a:gd name="T18" fmla="*/ 22 w 340"/>
              <a:gd name="T19" fmla="*/ 88 h 328"/>
              <a:gd name="T20" fmla="*/ 26 w 340"/>
              <a:gd name="T21" fmla="*/ 86 h 328"/>
              <a:gd name="T22" fmla="*/ 36 w 340"/>
              <a:gd name="T23" fmla="*/ 84 h 328"/>
              <a:gd name="T24" fmla="*/ 50 w 340"/>
              <a:gd name="T25" fmla="*/ 84 h 328"/>
              <a:gd name="T26" fmla="*/ 52 w 340"/>
              <a:gd name="T27" fmla="*/ 54 h 328"/>
              <a:gd name="T28" fmla="*/ 78 w 340"/>
              <a:gd name="T29" fmla="*/ 46 h 328"/>
              <a:gd name="T30" fmla="*/ 84 w 340"/>
              <a:gd name="T31" fmla="*/ 30 h 328"/>
              <a:gd name="T32" fmla="*/ 98 w 340"/>
              <a:gd name="T33" fmla="*/ 0 h 328"/>
              <a:gd name="T34" fmla="*/ 160 w 340"/>
              <a:gd name="T35" fmla="*/ 34 h 328"/>
              <a:gd name="T36" fmla="*/ 218 w 340"/>
              <a:gd name="T37" fmla="*/ 30 h 328"/>
              <a:gd name="T38" fmla="*/ 204 w 340"/>
              <a:gd name="T39" fmla="*/ 78 h 328"/>
              <a:gd name="T40" fmla="*/ 210 w 340"/>
              <a:gd name="T41" fmla="*/ 124 h 328"/>
              <a:gd name="T42" fmla="*/ 234 w 340"/>
              <a:gd name="T43" fmla="*/ 142 h 328"/>
              <a:gd name="T44" fmla="*/ 242 w 340"/>
              <a:gd name="T45" fmla="*/ 178 h 328"/>
              <a:gd name="T46" fmla="*/ 260 w 340"/>
              <a:gd name="T47" fmla="*/ 202 h 328"/>
              <a:gd name="T48" fmla="*/ 280 w 340"/>
              <a:gd name="T49" fmla="*/ 190 h 328"/>
              <a:gd name="T50" fmla="*/ 308 w 340"/>
              <a:gd name="T51" fmla="*/ 212 h 328"/>
              <a:gd name="T52" fmla="*/ 316 w 340"/>
              <a:gd name="T53" fmla="*/ 196 h 328"/>
              <a:gd name="T54" fmla="*/ 338 w 340"/>
              <a:gd name="T55" fmla="*/ 204 h 328"/>
              <a:gd name="T56" fmla="*/ 340 w 340"/>
              <a:gd name="T57" fmla="*/ 304 h 328"/>
              <a:gd name="T58" fmla="*/ 304 w 340"/>
              <a:gd name="T59" fmla="*/ 312 h 328"/>
              <a:gd name="T60" fmla="*/ 292 w 340"/>
              <a:gd name="T61" fmla="*/ 328 h 328"/>
              <a:gd name="T62" fmla="*/ 268 w 340"/>
              <a:gd name="T63" fmla="*/ 312 h 328"/>
              <a:gd name="T64" fmla="*/ 248 w 340"/>
              <a:gd name="T65" fmla="*/ 328 h 328"/>
              <a:gd name="T66" fmla="*/ 236 w 340"/>
              <a:gd name="T67" fmla="*/ 320 h 328"/>
              <a:gd name="T68" fmla="*/ 222 w 340"/>
              <a:gd name="T69" fmla="*/ 320 h 328"/>
              <a:gd name="T70" fmla="*/ 206 w 340"/>
              <a:gd name="T71" fmla="*/ 322 h 328"/>
              <a:gd name="T72" fmla="*/ 204 w 340"/>
              <a:gd name="T73" fmla="*/ 316 h 328"/>
              <a:gd name="T74" fmla="*/ 186 w 340"/>
              <a:gd name="T75" fmla="*/ 312 h 328"/>
              <a:gd name="T76" fmla="*/ 156 w 340"/>
              <a:gd name="T77" fmla="*/ 266 h 328"/>
              <a:gd name="T78" fmla="*/ 130 w 340"/>
              <a:gd name="T79" fmla="*/ 256 h 328"/>
              <a:gd name="T80" fmla="*/ 128 w 340"/>
              <a:gd name="T81" fmla="*/ 234 h 328"/>
              <a:gd name="T82" fmla="*/ 128 w 340"/>
              <a:gd name="T83" fmla="*/ 228 h 328"/>
              <a:gd name="T84" fmla="*/ 130 w 340"/>
              <a:gd name="T85" fmla="*/ 214 h 328"/>
              <a:gd name="T86" fmla="*/ 100 w 340"/>
              <a:gd name="T87" fmla="*/ 194 h 328"/>
              <a:gd name="T88" fmla="*/ 92 w 340"/>
              <a:gd name="T89" fmla="*/ 202 h 328"/>
              <a:gd name="T90" fmla="*/ 90 w 340"/>
              <a:gd name="T91" fmla="*/ 224 h 328"/>
              <a:gd name="T92" fmla="*/ 94 w 340"/>
              <a:gd name="T93" fmla="*/ 232 h 328"/>
              <a:gd name="T94" fmla="*/ 92 w 340"/>
              <a:gd name="T95" fmla="*/ 240 h 328"/>
              <a:gd name="T96" fmla="*/ 86 w 340"/>
              <a:gd name="T97" fmla="*/ 246 h 328"/>
              <a:gd name="T98" fmla="*/ 86 w 340"/>
              <a:gd name="T99" fmla="*/ 258 h 328"/>
              <a:gd name="T100" fmla="*/ 94 w 340"/>
              <a:gd name="T101" fmla="*/ 268 h 328"/>
              <a:gd name="T102" fmla="*/ 94 w 340"/>
              <a:gd name="T103" fmla="*/ 274 h 328"/>
              <a:gd name="T104" fmla="*/ 86 w 340"/>
              <a:gd name="T105" fmla="*/ 284 h 328"/>
              <a:gd name="T106" fmla="*/ 80 w 340"/>
              <a:gd name="T107" fmla="*/ 288 h 328"/>
              <a:gd name="T108" fmla="*/ 36 w 340"/>
              <a:gd name="T109" fmla="*/ 266 h 328"/>
              <a:gd name="T110" fmla="*/ 22 w 340"/>
              <a:gd name="T111" fmla="*/ 268 h 328"/>
              <a:gd name="T112" fmla="*/ 20 w 340"/>
              <a:gd name="T113" fmla="*/ 250 h 328"/>
              <a:gd name="T114" fmla="*/ 0 w 340"/>
              <a:gd name="T115" fmla="*/ 242 h 3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328"/>
              <a:gd name="T176" fmla="*/ 340 w 340"/>
              <a:gd name="T177" fmla="*/ 328 h 3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328">
                <a:moveTo>
                  <a:pt x="0" y="242"/>
                </a:moveTo>
                <a:lnTo>
                  <a:pt x="22" y="154"/>
                </a:lnTo>
                <a:lnTo>
                  <a:pt x="0" y="122"/>
                </a:lnTo>
                <a:lnTo>
                  <a:pt x="10" y="112"/>
                </a:lnTo>
                <a:lnTo>
                  <a:pt x="18" y="102"/>
                </a:lnTo>
                <a:lnTo>
                  <a:pt x="20" y="98"/>
                </a:lnTo>
                <a:lnTo>
                  <a:pt x="22" y="92"/>
                </a:lnTo>
                <a:lnTo>
                  <a:pt x="22" y="88"/>
                </a:lnTo>
                <a:lnTo>
                  <a:pt x="26" y="86"/>
                </a:lnTo>
                <a:lnTo>
                  <a:pt x="36" y="84"/>
                </a:lnTo>
                <a:lnTo>
                  <a:pt x="50" y="84"/>
                </a:lnTo>
                <a:lnTo>
                  <a:pt x="52" y="54"/>
                </a:lnTo>
                <a:lnTo>
                  <a:pt x="78" y="46"/>
                </a:lnTo>
                <a:lnTo>
                  <a:pt x="84" y="30"/>
                </a:lnTo>
                <a:lnTo>
                  <a:pt x="98" y="0"/>
                </a:lnTo>
                <a:lnTo>
                  <a:pt x="160" y="34"/>
                </a:lnTo>
                <a:lnTo>
                  <a:pt x="218" y="30"/>
                </a:lnTo>
                <a:lnTo>
                  <a:pt x="204" y="78"/>
                </a:lnTo>
                <a:lnTo>
                  <a:pt x="210" y="124"/>
                </a:lnTo>
                <a:lnTo>
                  <a:pt x="234" y="142"/>
                </a:lnTo>
                <a:lnTo>
                  <a:pt x="242" y="178"/>
                </a:lnTo>
                <a:lnTo>
                  <a:pt x="260" y="202"/>
                </a:lnTo>
                <a:lnTo>
                  <a:pt x="280" y="190"/>
                </a:lnTo>
                <a:lnTo>
                  <a:pt x="308" y="212"/>
                </a:lnTo>
                <a:lnTo>
                  <a:pt x="316" y="196"/>
                </a:lnTo>
                <a:lnTo>
                  <a:pt x="338" y="204"/>
                </a:lnTo>
                <a:lnTo>
                  <a:pt x="340" y="304"/>
                </a:lnTo>
                <a:lnTo>
                  <a:pt x="304" y="312"/>
                </a:lnTo>
                <a:lnTo>
                  <a:pt x="292" y="328"/>
                </a:lnTo>
                <a:lnTo>
                  <a:pt x="268" y="312"/>
                </a:lnTo>
                <a:lnTo>
                  <a:pt x="248" y="328"/>
                </a:lnTo>
                <a:lnTo>
                  <a:pt x="236" y="320"/>
                </a:lnTo>
                <a:lnTo>
                  <a:pt x="222" y="320"/>
                </a:lnTo>
                <a:lnTo>
                  <a:pt x="206" y="322"/>
                </a:lnTo>
                <a:lnTo>
                  <a:pt x="204" y="316"/>
                </a:lnTo>
                <a:lnTo>
                  <a:pt x="186" y="312"/>
                </a:lnTo>
                <a:lnTo>
                  <a:pt x="156" y="266"/>
                </a:lnTo>
                <a:lnTo>
                  <a:pt x="130" y="256"/>
                </a:lnTo>
                <a:lnTo>
                  <a:pt x="128" y="234"/>
                </a:lnTo>
                <a:lnTo>
                  <a:pt x="128" y="228"/>
                </a:lnTo>
                <a:lnTo>
                  <a:pt x="130" y="214"/>
                </a:lnTo>
                <a:lnTo>
                  <a:pt x="100" y="194"/>
                </a:lnTo>
                <a:lnTo>
                  <a:pt x="92" y="202"/>
                </a:lnTo>
                <a:lnTo>
                  <a:pt x="90" y="224"/>
                </a:lnTo>
                <a:lnTo>
                  <a:pt x="94" y="232"/>
                </a:lnTo>
                <a:lnTo>
                  <a:pt x="92" y="240"/>
                </a:lnTo>
                <a:lnTo>
                  <a:pt x="86" y="246"/>
                </a:lnTo>
                <a:lnTo>
                  <a:pt x="86" y="258"/>
                </a:lnTo>
                <a:lnTo>
                  <a:pt x="94" y="268"/>
                </a:lnTo>
                <a:lnTo>
                  <a:pt x="94" y="274"/>
                </a:lnTo>
                <a:lnTo>
                  <a:pt x="86" y="284"/>
                </a:lnTo>
                <a:lnTo>
                  <a:pt x="80" y="288"/>
                </a:lnTo>
                <a:lnTo>
                  <a:pt x="36" y="266"/>
                </a:lnTo>
                <a:lnTo>
                  <a:pt x="22" y="268"/>
                </a:lnTo>
                <a:lnTo>
                  <a:pt x="20" y="250"/>
                </a:lnTo>
                <a:lnTo>
                  <a:pt x="0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3" name="Freeform 73" descr="Papel seda azul"/>
          <p:cNvSpPr>
            <a:spLocks/>
          </p:cNvSpPr>
          <p:nvPr/>
        </p:nvSpPr>
        <p:spPr bwMode="auto">
          <a:xfrm>
            <a:off x="1658938" y="1360488"/>
            <a:ext cx="258762" cy="328612"/>
          </a:xfrm>
          <a:custGeom>
            <a:avLst/>
            <a:gdLst>
              <a:gd name="T0" fmla="*/ 178 w 178"/>
              <a:gd name="T1" fmla="*/ 28 h 232"/>
              <a:gd name="T2" fmla="*/ 142 w 178"/>
              <a:gd name="T3" fmla="*/ 14 h 232"/>
              <a:gd name="T4" fmla="*/ 140 w 178"/>
              <a:gd name="T5" fmla="*/ 22 h 232"/>
              <a:gd name="T6" fmla="*/ 124 w 178"/>
              <a:gd name="T7" fmla="*/ 26 h 232"/>
              <a:gd name="T8" fmla="*/ 120 w 178"/>
              <a:gd name="T9" fmla="*/ 24 h 232"/>
              <a:gd name="T10" fmla="*/ 112 w 178"/>
              <a:gd name="T11" fmla="*/ 16 h 232"/>
              <a:gd name="T12" fmla="*/ 88 w 178"/>
              <a:gd name="T13" fmla="*/ 0 h 232"/>
              <a:gd name="T14" fmla="*/ 72 w 178"/>
              <a:gd name="T15" fmla="*/ 12 h 232"/>
              <a:gd name="T16" fmla="*/ 56 w 178"/>
              <a:gd name="T17" fmla="*/ 4 h 232"/>
              <a:gd name="T18" fmla="*/ 52 w 178"/>
              <a:gd name="T19" fmla="*/ 2 h 232"/>
              <a:gd name="T20" fmla="*/ 42 w 178"/>
              <a:gd name="T21" fmla="*/ 8 h 232"/>
              <a:gd name="T22" fmla="*/ 42 w 178"/>
              <a:gd name="T23" fmla="*/ 36 h 232"/>
              <a:gd name="T24" fmla="*/ 30 w 178"/>
              <a:gd name="T25" fmla="*/ 26 h 232"/>
              <a:gd name="T26" fmla="*/ 10 w 178"/>
              <a:gd name="T27" fmla="*/ 32 h 232"/>
              <a:gd name="T28" fmla="*/ 6 w 178"/>
              <a:gd name="T29" fmla="*/ 30 h 232"/>
              <a:gd name="T30" fmla="*/ 2 w 178"/>
              <a:gd name="T31" fmla="*/ 40 h 232"/>
              <a:gd name="T32" fmla="*/ 0 w 178"/>
              <a:gd name="T33" fmla="*/ 52 h 232"/>
              <a:gd name="T34" fmla="*/ 2 w 178"/>
              <a:gd name="T35" fmla="*/ 54 h 232"/>
              <a:gd name="T36" fmla="*/ 32 w 178"/>
              <a:gd name="T37" fmla="*/ 88 h 232"/>
              <a:gd name="T38" fmla="*/ 2 w 178"/>
              <a:gd name="T39" fmla="*/ 142 h 232"/>
              <a:gd name="T40" fmla="*/ 26 w 178"/>
              <a:gd name="T41" fmla="*/ 170 h 232"/>
              <a:gd name="T42" fmla="*/ 38 w 178"/>
              <a:gd name="T43" fmla="*/ 188 h 232"/>
              <a:gd name="T44" fmla="*/ 56 w 178"/>
              <a:gd name="T45" fmla="*/ 210 h 232"/>
              <a:gd name="T46" fmla="*/ 60 w 178"/>
              <a:gd name="T47" fmla="*/ 222 h 232"/>
              <a:gd name="T48" fmla="*/ 74 w 178"/>
              <a:gd name="T49" fmla="*/ 230 h 232"/>
              <a:gd name="T50" fmla="*/ 90 w 178"/>
              <a:gd name="T51" fmla="*/ 216 h 232"/>
              <a:gd name="T52" fmla="*/ 98 w 178"/>
              <a:gd name="T53" fmla="*/ 206 h 232"/>
              <a:gd name="T54" fmla="*/ 104 w 178"/>
              <a:gd name="T55" fmla="*/ 220 h 232"/>
              <a:gd name="T56" fmla="*/ 116 w 178"/>
              <a:gd name="T57" fmla="*/ 216 h 232"/>
              <a:gd name="T58" fmla="*/ 128 w 178"/>
              <a:gd name="T59" fmla="*/ 204 h 232"/>
              <a:gd name="T60" fmla="*/ 130 w 178"/>
              <a:gd name="T61" fmla="*/ 158 h 232"/>
              <a:gd name="T62" fmla="*/ 140 w 178"/>
              <a:gd name="T63" fmla="*/ 140 h 232"/>
              <a:gd name="T64" fmla="*/ 156 w 178"/>
              <a:gd name="T65" fmla="*/ 114 h 232"/>
              <a:gd name="T66" fmla="*/ 160 w 178"/>
              <a:gd name="T67" fmla="*/ 92 h 232"/>
              <a:gd name="T68" fmla="*/ 162 w 178"/>
              <a:gd name="T69" fmla="*/ 80 h 232"/>
              <a:gd name="T70" fmla="*/ 172 w 178"/>
              <a:gd name="T71" fmla="*/ 78 h 232"/>
              <a:gd name="T72" fmla="*/ 176 w 178"/>
              <a:gd name="T73" fmla="*/ 56 h 232"/>
              <a:gd name="T74" fmla="*/ 178 w 178"/>
              <a:gd name="T75" fmla="*/ 30 h 232"/>
              <a:gd name="T76" fmla="*/ 178 w 178"/>
              <a:gd name="T77" fmla="*/ 26 h 2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8"/>
              <a:gd name="T118" fmla="*/ 0 h 232"/>
              <a:gd name="T119" fmla="*/ 178 w 178"/>
              <a:gd name="T120" fmla="*/ 232 h 2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8" h="232">
                <a:moveTo>
                  <a:pt x="178" y="26"/>
                </a:moveTo>
                <a:lnTo>
                  <a:pt x="178" y="28"/>
                </a:lnTo>
                <a:lnTo>
                  <a:pt x="164" y="12"/>
                </a:lnTo>
                <a:lnTo>
                  <a:pt x="142" y="14"/>
                </a:lnTo>
                <a:lnTo>
                  <a:pt x="140" y="22"/>
                </a:lnTo>
                <a:lnTo>
                  <a:pt x="134" y="24"/>
                </a:lnTo>
                <a:lnTo>
                  <a:pt x="124" y="26"/>
                </a:lnTo>
                <a:lnTo>
                  <a:pt x="120" y="24"/>
                </a:lnTo>
                <a:lnTo>
                  <a:pt x="116" y="22"/>
                </a:lnTo>
                <a:lnTo>
                  <a:pt x="112" y="16"/>
                </a:lnTo>
                <a:lnTo>
                  <a:pt x="96" y="14"/>
                </a:lnTo>
                <a:lnTo>
                  <a:pt x="88" y="0"/>
                </a:lnTo>
                <a:lnTo>
                  <a:pt x="76" y="2"/>
                </a:lnTo>
                <a:lnTo>
                  <a:pt x="72" y="12"/>
                </a:lnTo>
                <a:lnTo>
                  <a:pt x="56" y="4"/>
                </a:lnTo>
                <a:lnTo>
                  <a:pt x="52" y="2"/>
                </a:lnTo>
                <a:lnTo>
                  <a:pt x="48" y="4"/>
                </a:lnTo>
                <a:lnTo>
                  <a:pt x="42" y="8"/>
                </a:lnTo>
                <a:lnTo>
                  <a:pt x="38" y="14"/>
                </a:lnTo>
                <a:lnTo>
                  <a:pt x="42" y="36"/>
                </a:lnTo>
                <a:lnTo>
                  <a:pt x="30" y="26"/>
                </a:lnTo>
                <a:lnTo>
                  <a:pt x="18" y="30"/>
                </a:lnTo>
                <a:lnTo>
                  <a:pt x="10" y="32"/>
                </a:lnTo>
                <a:lnTo>
                  <a:pt x="8" y="32"/>
                </a:lnTo>
                <a:lnTo>
                  <a:pt x="6" y="30"/>
                </a:lnTo>
                <a:lnTo>
                  <a:pt x="2" y="40"/>
                </a:lnTo>
                <a:lnTo>
                  <a:pt x="0" y="48"/>
                </a:lnTo>
                <a:lnTo>
                  <a:pt x="0" y="52"/>
                </a:lnTo>
                <a:lnTo>
                  <a:pt x="2" y="54"/>
                </a:lnTo>
                <a:lnTo>
                  <a:pt x="18" y="74"/>
                </a:lnTo>
                <a:lnTo>
                  <a:pt x="32" y="88"/>
                </a:lnTo>
                <a:lnTo>
                  <a:pt x="32" y="106"/>
                </a:lnTo>
                <a:lnTo>
                  <a:pt x="2" y="142"/>
                </a:lnTo>
                <a:lnTo>
                  <a:pt x="2" y="152"/>
                </a:lnTo>
                <a:lnTo>
                  <a:pt x="26" y="170"/>
                </a:lnTo>
                <a:lnTo>
                  <a:pt x="28" y="184"/>
                </a:lnTo>
                <a:lnTo>
                  <a:pt x="38" y="188"/>
                </a:lnTo>
                <a:lnTo>
                  <a:pt x="36" y="210"/>
                </a:lnTo>
                <a:lnTo>
                  <a:pt x="56" y="210"/>
                </a:lnTo>
                <a:lnTo>
                  <a:pt x="54" y="220"/>
                </a:lnTo>
                <a:lnTo>
                  <a:pt x="60" y="222"/>
                </a:lnTo>
                <a:lnTo>
                  <a:pt x="64" y="232"/>
                </a:lnTo>
                <a:lnTo>
                  <a:pt x="74" y="230"/>
                </a:lnTo>
                <a:lnTo>
                  <a:pt x="84" y="214"/>
                </a:lnTo>
                <a:lnTo>
                  <a:pt x="90" y="216"/>
                </a:lnTo>
                <a:lnTo>
                  <a:pt x="94" y="206"/>
                </a:lnTo>
                <a:lnTo>
                  <a:pt x="98" y="206"/>
                </a:lnTo>
                <a:lnTo>
                  <a:pt x="104" y="220"/>
                </a:lnTo>
                <a:lnTo>
                  <a:pt x="108" y="220"/>
                </a:lnTo>
                <a:lnTo>
                  <a:pt x="116" y="216"/>
                </a:lnTo>
                <a:lnTo>
                  <a:pt x="124" y="210"/>
                </a:lnTo>
                <a:lnTo>
                  <a:pt x="128" y="204"/>
                </a:lnTo>
                <a:lnTo>
                  <a:pt x="130" y="200"/>
                </a:lnTo>
                <a:lnTo>
                  <a:pt x="130" y="158"/>
                </a:lnTo>
                <a:lnTo>
                  <a:pt x="140" y="140"/>
                </a:lnTo>
                <a:lnTo>
                  <a:pt x="150" y="126"/>
                </a:lnTo>
                <a:lnTo>
                  <a:pt x="156" y="114"/>
                </a:lnTo>
                <a:lnTo>
                  <a:pt x="160" y="92"/>
                </a:lnTo>
                <a:lnTo>
                  <a:pt x="162" y="80"/>
                </a:lnTo>
                <a:lnTo>
                  <a:pt x="166" y="80"/>
                </a:lnTo>
                <a:lnTo>
                  <a:pt x="172" y="78"/>
                </a:lnTo>
                <a:lnTo>
                  <a:pt x="176" y="56"/>
                </a:lnTo>
                <a:lnTo>
                  <a:pt x="178" y="40"/>
                </a:lnTo>
                <a:lnTo>
                  <a:pt x="178" y="30"/>
                </a:lnTo>
                <a:lnTo>
                  <a:pt x="178" y="2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4" name="Freeform 74" descr="Papel seda azul"/>
          <p:cNvSpPr>
            <a:spLocks/>
          </p:cNvSpPr>
          <p:nvPr/>
        </p:nvSpPr>
        <p:spPr bwMode="auto">
          <a:xfrm>
            <a:off x="1247775" y="668338"/>
            <a:ext cx="1000125" cy="749300"/>
          </a:xfrm>
          <a:custGeom>
            <a:avLst/>
            <a:gdLst>
              <a:gd name="T0" fmla="*/ 646 w 686"/>
              <a:gd name="T1" fmla="*/ 26 h 528"/>
              <a:gd name="T2" fmla="*/ 548 w 686"/>
              <a:gd name="T3" fmla="*/ 0 h 528"/>
              <a:gd name="T4" fmla="*/ 504 w 686"/>
              <a:gd name="T5" fmla="*/ 4 h 528"/>
              <a:gd name="T6" fmla="*/ 496 w 686"/>
              <a:gd name="T7" fmla="*/ 32 h 528"/>
              <a:gd name="T8" fmla="*/ 484 w 686"/>
              <a:gd name="T9" fmla="*/ 42 h 528"/>
              <a:gd name="T10" fmla="*/ 448 w 686"/>
              <a:gd name="T11" fmla="*/ 54 h 528"/>
              <a:gd name="T12" fmla="*/ 368 w 686"/>
              <a:gd name="T13" fmla="*/ 12 h 528"/>
              <a:gd name="T14" fmla="*/ 384 w 686"/>
              <a:gd name="T15" fmla="*/ 124 h 528"/>
              <a:gd name="T16" fmla="*/ 432 w 686"/>
              <a:gd name="T17" fmla="*/ 172 h 528"/>
              <a:gd name="T18" fmla="*/ 488 w 686"/>
              <a:gd name="T19" fmla="*/ 186 h 528"/>
              <a:gd name="T20" fmla="*/ 442 w 686"/>
              <a:gd name="T21" fmla="*/ 310 h 528"/>
              <a:gd name="T22" fmla="*/ 386 w 686"/>
              <a:gd name="T23" fmla="*/ 302 h 528"/>
              <a:gd name="T24" fmla="*/ 354 w 686"/>
              <a:gd name="T25" fmla="*/ 298 h 528"/>
              <a:gd name="T26" fmla="*/ 280 w 686"/>
              <a:gd name="T27" fmla="*/ 238 h 528"/>
              <a:gd name="T28" fmla="*/ 280 w 686"/>
              <a:gd name="T29" fmla="*/ 198 h 528"/>
              <a:gd name="T30" fmla="*/ 240 w 686"/>
              <a:gd name="T31" fmla="*/ 206 h 528"/>
              <a:gd name="T32" fmla="*/ 236 w 686"/>
              <a:gd name="T33" fmla="*/ 228 h 528"/>
              <a:gd name="T34" fmla="*/ 244 w 686"/>
              <a:gd name="T35" fmla="*/ 256 h 528"/>
              <a:gd name="T36" fmla="*/ 186 w 686"/>
              <a:gd name="T37" fmla="*/ 248 h 528"/>
              <a:gd name="T38" fmla="*/ 150 w 686"/>
              <a:gd name="T39" fmla="*/ 224 h 528"/>
              <a:gd name="T40" fmla="*/ 30 w 686"/>
              <a:gd name="T41" fmla="*/ 328 h 528"/>
              <a:gd name="T42" fmla="*/ 6 w 686"/>
              <a:gd name="T43" fmla="*/ 346 h 528"/>
              <a:gd name="T44" fmla="*/ 0 w 686"/>
              <a:gd name="T45" fmla="*/ 352 h 528"/>
              <a:gd name="T46" fmla="*/ 6 w 686"/>
              <a:gd name="T47" fmla="*/ 364 h 528"/>
              <a:gd name="T48" fmla="*/ 34 w 686"/>
              <a:gd name="T49" fmla="*/ 374 h 528"/>
              <a:gd name="T50" fmla="*/ 38 w 686"/>
              <a:gd name="T51" fmla="*/ 378 h 528"/>
              <a:gd name="T52" fmla="*/ 28 w 686"/>
              <a:gd name="T53" fmla="*/ 386 h 528"/>
              <a:gd name="T54" fmla="*/ 232 w 686"/>
              <a:gd name="T55" fmla="*/ 400 h 528"/>
              <a:gd name="T56" fmla="*/ 236 w 686"/>
              <a:gd name="T57" fmla="*/ 440 h 528"/>
              <a:gd name="T58" fmla="*/ 204 w 686"/>
              <a:gd name="T59" fmla="*/ 468 h 528"/>
              <a:gd name="T60" fmla="*/ 210 w 686"/>
              <a:gd name="T61" fmla="*/ 480 h 528"/>
              <a:gd name="T62" fmla="*/ 232 w 686"/>
              <a:gd name="T63" fmla="*/ 504 h 528"/>
              <a:gd name="T64" fmla="*/ 262 w 686"/>
              <a:gd name="T65" fmla="*/ 528 h 528"/>
              <a:gd name="T66" fmla="*/ 282 w 686"/>
              <a:gd name="T67" fmla="*/ 510 h 528"/>
              <a:gd name="T68" fmla="*/ 288 w 686"/>
              <a:gd name="T69" fmla="*/ 518 h 528"/>
              <a:gd name="T70" fmla="*/ 302 w 686"/>
              <a:gd name="T71" fmla="*/ 518 h 528"/>
              <a:gd name="T72" fmla="*/ 322 w 686"/>
              <a:gd name="T73" fmla="*/ 504 h 528"/>
              <a:gd name="T74" fmla="*/ 330 w 686"/>
              <a:gd name="T75" fmla="*/ 492 h 528"/>
              <a:gd name="T76" fmla="*/ 338 w 686"/>
              <a:gd name="T77" fmla="*/ 492 h 528"/>
              <a:gd name="T78" fmla="*/ 370 w 686"/>
              <a:gd name="T79" fmla="*/ 488 h 528"/>
              <a:gd name="T80" fmla="*/ 396 w 686"/>
              <a:gd name="T81" fmla="*/ 504 h 528"/>
              <a:gd name="T82" fmla="*/ 406 w 686"/>
              <a:gd name="T83" fmla="*/ 514 h 528"/>
              <a:gd name="T84" fmla="*/ 422 w 686"/>
              <a:gd name="T85" fmla="*/ 510 h 528"/>
              <a:gd name="T86" fmla="*/ 460 w 686"/>
              <a:gd name="T87" fmla="*/ 516 h 528"/>
              <a:gd name="T88" fmla="*/ 504 w 686"/>
              <a:gd name="T89" fmla="*/ 444 h 528"/>
              <a:gd name="T90" fmla="*/ 686 w 686"/>
              <a:gd name="T91" fmla="*/ 290 h 528"/>
              <a:gd name="T92" fmla="*/ 670 w 686"/>
              <a:gd name="T93" fmla="*/ 54 h 528"/>
              <a:gd name="T94" fmla="*/ 650 w 686"/>
              <a:gd name="T95" fmla="*/ 36 h 5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6"/>
              <a:gd name="T145" fmla="*/ 0 h 528"/>
              <a:gd name="T146" fmla="*/ 686 w 686"/>
              <a:gd name="T147" fmla="*/ 528 h 5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6" h="528">
                <a:moveTo>
                  <a:pt x="650" y="36"/>
                </a:moveTo>
                <a:lnTo>
                  <a:pt x="650" y="36"/>
                </a:lnTo>
                <a:lnTo>
                  <a:pt x="646" y="26"/>
                </a:lnTo>
                <a:lnTo>
                  <a:pt x="638" y="16"/>
                </a:lnTo>
                <a:lnTo>
                  <a:pt x="630" y="2"/>
                </a:lnTo>
                <a:lnTo>
                  <a:pt x="548" y="0"/>
                </a:lnTo>
                <a:lnTo>
                  <a:pt x="538" y="18"/>
                </a:lnTo>
                <a:lnTo>
                  <a:pt x="532" y="4"/>
                </a:lnTo>
                <a:lnTo>
                  <a:pt x="504" y="4"/>
                </a:lnTo>
                <a:lnTo>
                  <a:pt x="502" y="16"/>
                </a:lnTo>
                <a:lnTo>
                  <a:pt x="496" y="32"/>
                </a:lnTo>
                <a:lnTo>
                  <a:pt x="488" y="38"/>
                </a:lnTo>
                <a:lnTo>
                  <a:pt x="484" y="42"/>
                </a:lnTo>
                <a:lnTo>
                  <a:pt x="466" y="48"/>
                </a:lnTo>
                <a:lnTo>
                  <a:pt x="468" y="82"/>
                </a:lnTo>
                <a:lnTo>
                  <a:pt x="448" y="54"/>
                </a:lnTo>
                <a:lnTo>
                  <a:pt x="426" y="24"/>
                </a:lnTo>
                <a:lnTo>
                  <a:pt x="400" y="12"/>
                </a:lnTo>
                <a:lnTo>
                  <a:pt x="368" y="12"/>
                </a:lnTo>
                <a:lnTo>
                  <a:pt x="354" y="60"/>
                </a:lnTo>
                <a:lnTo>
                  <a:pt x="360" y="106"/>
                </a:lnTo>
                <a:lnTo>
                  <a:pt x="384" y="124"/>
                </a:lnTo>
                <a:lnTo>
                  <a:pt x="394" y="160"/>
                </a:lnTo>
                <a:lnTo>
                  <a:pt x="412" y="184"/>
                </a:lnTo>
                <a:lnTo>
                  <a:pt x="432" y="172"/>
                </a:lnTo>
                <a:lnTo>
                  <a:pt x="458" y="194"/>
                </a:lnTo>
                <a:lnTo>
                  <a:pt x="468" y="180"/>
                </a:lnTo>
                <a:lnTo>
                  <a:pt x="488" y="186"/>
                </a:lnTo>
                <a:lnTo>
                  <a:pt x="490" y="286"/>
                </a:lnTo>
                <a:lnTo>
                  <a:pt x="454" y="294"/>
                </a:lnTo>
                <a:lnTo>
                  <a:pt x="442" y="310"/>
                </a:lnTo>
                <a:lnTo>
                  <a:pt x="418" y="294"/>
                </a:lnTo>
                <a:lnTo>
                  <a:pt x="398" y="310"/>
                </a:lnTo>
                <a:lnTo>
                  <a:pt x="386" y="302"/>
                </a:lnTo>
                <a:lnTo>
                  <a:pt x="372" y="302"/>
                </a:lnTo>
                <a:lnTo>
                  <a:pt x="356" y="304"/>
                </a:lnTo>
                <a:lnTo>
                  <a:pt x="354" y="298"/>
                </a:lnTo>
                <a:lnTo>
                  <a:pt x="336" y="294"/>
                </a:lnTo>
                <a:lnTo>
                  <a:pt x="306" y="248"/>
                </a:lnTo>
                <a:lnTo>
                  <a:pt x="280" y="238"/>
                </a:lnTo>
                <a:lnTo>
                  <a:pt x="278" y="216"/>
                </a:lnTo>
                <a:lnTo>
                  <a:pt x="278" y="210"/>
                </a:lnTo>
                <a:lnTo>
                  <a:pt x="280" y="198"/>
                </a:lnTo>
                <a:lnTo>
                  <a:pt x="252" y="176"/>
                </a:lnTo>
                <a:lnTo>
                  <a:pt x="242" y="184"/>
                </a:lnTo>
                <a:lnTo>
                  <a:pt x="240" y="206"/>
                </a:lnTo>
                <a:lnTo>
                  <a:pt x="244" y="216"/>
                </a:lnTo>
                <a:lnTo>
                  <a:pt x="242" y="222"/>
                </a:lnTo>
                <a:lnTo>
                  <a:pt x="236" y="228"/>
                </a:lnTo>
                <a:lnTo>
                  <a:pt x="236" y="240"/>
                </a:lnTo>
                <a:lnTo>
                  <a:pt x="244" y="252"/>
                </a:lnTo>
                <a:lnTo>
                  <a:pt x="244" y="256"/>
                </a:lnTo>
                <a:lnTo>
                  <a:pt x="236" y="266"/>
                </a:lnTo>
                <a:lnTo>
                  <a:pt x="230" y="270"/>
                </a:lnTo>
                <a:lnTo>
                  <a:pt x="186" y="248"/>
                </a:lnTo>
                <a:lnTo>
                  <a:pt x="172" y="250"/>
                </a:lnTo>
                <a:lnTo>
                  <a:pt x="170" y="234"/>
                </a:lnTo>
                <a:lnTo>
                  <a:pt x="150" y="224"/>
                </a:lnTo>
                <a:lnTo>
                  <a:pt x="142" y="254"/>
                </a:lnTo>
                <a:lnTo>
                  <a:pt x="28" y="306"/>
                </a:lnTo>
                <a:lnTo>
                  <a:pt x="30" y="328"/>
                </a:lnTo>
                <a:lnTo>
                  <a:pt x="10" y="324"/>
                </a:lnTo>
                <a:lnTo>
                  <a:pt x="6" y="346"/>
                </a:lnTo>
                <a:lnTo>
                  <a:pt x="4" y="346"/>
                </a:lnTo>
                <a:lnTo>
                  <a:pt x="2" y="348"/>
                </a:lnTo>
                <a:lnTo>
                  <a:pt x="0" y="352"/>
                </a:lnTo>
                <a:lnTo>
                  <a:pt x="2" y="360"/>
                </a:lnTo>
                <a:lnTo>
                  <a:pt x="6" y="364"/>
                </a:lnTo>
                <a:lnTo>
                  <a:pt x="10" y="366"/>
                </a:lnTo>
                <a:lnTo>
                  <a:pt x="22" y="370"/>
                </a:lnTo>
                <a:lnTo>
                  <a:pt x="34" y="374"/>
                </a:lnTo>
                <a:lnTo>
                  <a:pt x="38" y="376"/>
                </a:lnTo>
                <a:lnTo>
                  <a:pt x="38" y="378"/>
                </a:lnTo>
                <a:lnTo>
                  <a:pt x="38" y="380"/>
                </a:lnTo>
                <a:lnTo>
                  <a:pt x="36" y="382"/>
                </a:lnTo>
                <a:lnTo>
                  <a:pt x="28" y="386"/>
                </a:lnTo>
                <a:lnTo>
                  <a:pt x="16" y="390"/>
                </a:lnTo>
                <a:lnTo>
                  <a:pt x="80" y="406"/>
                </a:lnTo>
                <a:lnTo>
                  <a:pt x="232" y="400"/>
                </a:lnTo>
                <a:lnTo>
                  <a:pt x="242" y="422"/>
                </a:lnTo>
                <a:lnTo>
                  <a:pt x="236" y="434"/>
                </a:lnTo>
                <a:lnTo>
                  <a:pt x="236" y="440"/>
                </a:lnTo>
                <a:lnTo>
                  <a:pt x="210" y="446"/>
                </a:lnTo>
                <a:lnTo>
                  <a:pt x="202" y="454"/>
                </a:lnTo>
                <a:lnTo>
                  <a:pt x="204" y="468"/>
                </a:lnTo>
                <a:lnTo>
                  <a:pt x="206" y="472"/>
                </a:lnTo>
                <a:lnTo>
                  <a:pt x="210" y="480"/>
                </a:lnTo>
                <a:lnTo>
                  <a:pt x="218" y="490"/>
                </a:lnTo>
                <a:lnTo>
                  <a:pt x="232" y="504"/>
                </a:lnTo>
                <a:lnTo>
                  <a:pt x="234" y="504"/>
                </a:lnTo>
                <a:lnTo>
                  <a:pt x="236" y="518"/>
                </a:lnTo>
                <a:lnTo>
                  <a:pt x="262" y="528"/>
                </a:lnTo>
                <a:lnTo>
                  <a:pt x="278" y="506"/>
                </a:lnTo>
                <a:lnTo>
                  <a:pt x="282" y="510"/>
                </a:lnTo>
                <a:lnTo>
                  <a:pt x="286" y="512"/>
                </a:lnTo>
                <a:lnTo>
                  <a:pt x="288" y="518"/>
                </a:lnTo>
                <a:lnTo>
                  <a:pt x="290" y="520"/>
                </a:lnTo>
                <a:lnTo>
                  <a:pt x="294" y="520"/>
                </a:lnTo>
                <a:lnTo>
                  <a:pt x="302" y="518"/>
                </a:lnTo>
                <a:lnTo>
                  <a:pt x="312" y="514"/>
                </a:lnTo>
                <a:lnTo>
                  <a:pt x="324" y="524"/>
                </a:lnTo>
                <a:lnTo>
                  <a:pt x="322" y="504"/>
                </a:lnTo>
                <a:lnTo>
                  <a:pt x="326" y="496"/>
                </a:lnTo>
                <a:lnTo>
                  <a:pt x="330" y="492"/>
                </a:lnTo>
                <a:lnTo>
                  <a:pt x="334" y="492"/>
                </a:lnTo>
                <a:lnTo>
                  <a:pt x="338" y="492"/>
                </a:lnTo>
                <a:lnTo>
                  <a:pt x="354" y="500"/>
                </a:lnTo>
                <a:lnTo>
                  <a:pt x="360" y="490"/>
                </a:lnTo>
                <a:lnTo>
                  <a:pt x="370" y="488"/>
                </a:lnTo>
                <a:lnTo>
                  <a:pt x="378" y="504"/>
                </a:lnTo>
                <a:lnTo>
                  <a:pt x="396" y="504"/>
                </a:lnTo>
                <a:lnTo>
                  <a:pt x="398" y="510"/>
                </a:lnTo>
                <a:lnTo>
                  <a:pt x="402" y="512"/>
                </a:lnTo>
                <a:lnTo>
                  <a:pt x="406" y="514"/>
                </a:lnTo>
                <a:lnTo>
                  <a:pt x="416" y="512"/>
                </a:lnTo>
                <a:lnTo>
                  <a:pt x="422" y="510"/>
                </a:lnTo>
                <a:lnTo>
                  <a:pt x="424" y="502"/>
                </a:lnTo>
                <a:lnTo>
                  <a:pt x="448" y="500"/>
                </a:lnTo>
                <a:lnTo>
                  <a:pt x="460" y="516"/>
                </a:lnTo>
                <a:lnTo>
                  <a:pt x="462" y="480"/>
                </a:lnTo>
                <a:lnTo>
                  <a:pt x="484" y="446"/>
                </a:lnTo>
                <a:lnTo>
                  <a:pt x="504" y="444"/>
                </a:lnTo>
                <a:lnTo>
                  <a:pt x="516" y="440"/>
                </a:lnTo>
                <a:lnTo>
                  <a:pt x="564" y="446"/>
                </a:lnTo>
                <a:lnTo>
                  <a:pt x="686" y="290"/>
                </a:lnTo>
                <a:lnTo>
                  <a:pt x="686" y="60"/>
                </a:lnTo>
                <a:lnTo>
                  <a:pt x="670" y="54"/>
                </a:lnTo>
                <a:lnTo>
                  <a:pt x="658" y="46"/>
                </a:lnTo>
                <a:lnTo>
                  <a:pt x="654" y="42"/>
                </a:lnTo>
                <a:lnTo>
                  <a:pt x="650" y="3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5" name="Freeform 75" descr="Papel seda azul"/>
          <p:cNvSpPr>
            <a:spLocks/>
          </p:cNvSpPr>
          <p:nvPr/>
        </p:nvSpPr>
        <p:spPr bwMode="auto">
          <a:xfrm>
            <a:off x="2081213" y="1031875"/>
            <a:ext cx="781050" cy="646113"/>
          </a:xfrm>
          <a:custGeom>
            <a:avLst/>
            <a:gdLst>
              <a:gd name="T0" fmla="*/ 456 w 536"/>
              <a:gd name="T1" fmla="*/ 260 h 456"/>
              <a:gd name="T2" fmla="*/ 456 w 536"/>
              <a:gd name="T3" fmla="*/ 260 h 456"/>
              <a:gd name="T4" fmla="*/ 448 w 536"/>
              <a:gd name="T5" fmla="*/ 258 h 456"/>
              <a:gd name="T6" fmla="*/ 438 w 536"/>
              <a:gd name="T7" fmla="*/ 260 h 456"/>
              <a:gd name="T8" fmla="*/ 424 w 536"/>
              <a:gd name="T9" fmla="*/ 262 h 456"/>
              <a:gd name="T10" fmla="*/ 424 w 536"/>
              <a:gd name="T11" fmla="*/ 244 h 456"/>
              <a:gd name="T12" fmla="*/ 402 w 536"/>
              <a:gd name="T13" fmla="*/ 230 h 456"/>
              <a:gd name="T14" fmla="*/ 390 w 536"/>
              <a:gd name="T15" fmla="*/ 230 h 456"/>
              <a:gd name="T16" fmla="*/ 392 w 536"/>
              <a:gd name="T17" fmla="*/ 194 h 456"/>
              <a:gd name="T18" fmla="*/ 342 w 536"/>
              <a:gd name="T19" fmla="*/ 160 h 456"/>
              <a:gd name="T20" fmla="*/ 342 w 536"/>
              <a:gd name="T21" fmla="*/ 148 h 456"/>
              <a:gd name="T22" fmla="*/ 324 w 536"/>
              <a:gd name="T23" fmla="*/ 132 h 456"/>
              <a:gd name="T24" fmla="*/ 318 w 536"/>
              <a:gd name="T25" fmla="*/ 122 h 456"/>
              <a:gd name="T26" fmla="*/ 314 w 536"/>
              <a:gd name="T27" fmla="*/ 118 h 456"/>
              <a:gd name="T28" fmla="*/ 314 w 536"/>
              <a:gd name="T29" fmla="*/ 108 h 456"/>
              <a:gd name="T30" fmla="*/ 296 w 536"/>
              <a:gd name="T31" fmla="*/ 108 h 456"/>
              <a:gd name="T32" fmla="*/ 278 w 536"/>
              <a:gd name="T33" fmla="*/ 104 h 456"/>
              <a:gd name="T34" fmla="*/ 266 w 536"/>
              <a:gd name="T35" fmla="*/ 92 h 456"/>
              <a:gd name="T36" fmla="*/ 254 w 536"/>
              <a:gd name="T37" fmla="*/ 82 h 456"/>
              <a:gd name="T38" fmla="*/ 256 w 536"/>
              <a:gd name="T39" fmla="*/ 72 h 456"/>
              <a:gd name="T40" fmla="*/ 250 w 536"/>
              <a:gd name="T41" fmla="*/ 72 h 456"/>
              <a:gd name="T42" fmla="*/ 244 w 536"/>
              <a:gd name="T43" fmla="*/ 72 h 456"/>
              <a:gd name="T44" fmla="*/ 244 w 536"/>
              <a:gd name="T45" fmla="*/ 62 h 456"/>
              <a:gd name="T46" fmla="*/ 228 w 536"/>
              <a:gd name="T47" fmla="*/ 54 h 456"/>
              <a:gd name="T48" fmla="*/ 210 w 536"/>
              <a:gd name="T49" fmla="*/ 54 h 456"/>
              <a:gd name="T50" fmla="*/ 198 w 536"/>
              <a:gd name="T51" fmla="*/ 44 h 456"/>
              <a:gd name="T52" fmla="*/ 198 w 536"/>
              <a:gd name="T53" fmla="*/ 44 h 456"/>
              <a:gd name="T54" fmla="*/ 188 w 536"/>
              <a:gd name="T55" fmla="*/ 36 h 456"/>
              <a:gd name="T56" fmla="*/ 164 w 536"/>
              <a:gd name="T57" fmla="*/ 18 h 456"/>
              <a:gd name="T58" fmla="*/ 164 w 536"/>
              <a:gd name="T59" fmla="*/ 18 h 456"/>
              <a:gd name="T60" fmla="*/ 152 w 536"/>
              <a:gd name="T61" fmla="*/ 10 h 456"/>
              <a:gd name="T62" fmla="*/ 138 w 536"/>
              <a:gd name="T63" fmla="*/ 6 h 456"/>
              <a:gd name="T64" fmla="*/ 126 w 536"/>
              <a:gd name="T65" fmla="*/ 4 h 456"/>
              <a:gd name="T66" fmla="*/ 114 w 536"/>
              <a:gd name="T67" fmla="*/ 0 h 456"/>
              <a:gd name="T68" fmla="*/ 114 w 536"/>
              <a:gd name="T69" fmla="*/ 34 h 456"/>
              <a:gd name="T70" fmla="*/ 0 w 536"/>
              <a:gd name="T71" fmla="*/ 178 h 456"/>
              <a:gd name="T72" fmla="*/ 182 w 536"/>
              <a:gd name="T73" fmla="*/ 178 h 456"/>
              <a:gd name="T74" fmla="*/ 182 w 536"/>
              <a:gd name="T75" fmla="*/ 456 h 456"/>
              <a:gd name="T76" fmla="*/ 478 w 536"/>
              <a:gd name="T77" fmla="*/ 456 h 456"/>
              <a:gd name="T78" fmla="*/ 478 w 536"/>
              <a:gd name="T79" fmla="*/ 456 h 456"/>
              <a:gd name="T80" fmla="*/ 478 w 536"/>
              <a:gd name="T81" fmla="*/ 430 h 456"/>
              <a:gd name="T82" fmla="*/ 480 w 536"/>
              <a:gd name="T83" fmla="*/ 410 h 456"/>
              <a:gd name="T84" fmla="*/ 484 w 536"/>
              <a:gd name="T85" fmla="*/ 390 h 456"/>
              <a:gd name="T86" fmla="*/ 484 w 536"/>
              <a:gd name="T87" fmla="*/ 390 h 456"/>
              <a:gd name="T88" fmla="*/ 488 w 536"/>
              <a:gd name="T89" fmla="*/ 378 h 456"/>
              <a:gd name="T90" fmla="*/ 496 w 536"/>
              <a:gd name="T91" fmla="*/ 372 h 456"/>
              <a:gd name="T92" fmla="*/ 500 w 536"/>
              <a:gd name="T93" fmla="*/ 368 h 456"/>
              <a:gd name="T94" fmla="*/ 502 w 536"/>
              <a:gd name="T95" fmla="*/ 368 h 456"/>
              <a:gd name="T96" fmla="*/ 522 w 536"/>
              <a:gd name="T97" fmla="*/ 360 h 456"/>
              <a:gd name="T98" fmla="*/ 536 w 536"/>
              <a:gd name="T99" fmla="*/ 336 h 456"/>
              <a:gd name="T100" fmla="*/ 484 w 536"/>
              <a:gd name="T101" fmla="*/ 286 h 456"/>
              <a:gd name="T102" fmla="*/ 484 w 536"/>
              <a:gd name="T103" fmla="*/ 286 h 456"/>
              <a:gd name="T104" fmla="*/ 472 w 536"/>
              <a:gd name="T105" fmla="*/ 274 h 456"/>
              <a:gd name="T106" fmla="*/ 462 w 536"/>
              <a:gd name="T107" fmla="*/ 264 h 456"/>
              <a:gd name="T108" fmla="*/ 456 w 536"/>
              <a:gd name="T109" fmla="*/ 260 h 456"/>
              <a:gd name="T110" fmla="*/ 456 w 536"/>
              <a:gd name="T111" fmla="*/ 260 h 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6"/>
              <a:gd name="T169" fmla="*/ 0 h 456"/>
              <a:gd name="T170" fmla="*/ 536 w 536"/>
              <a:gd name="T171" fmla="*/ 456 h 4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6" h="456">
                <a:moveTo>
                  <a:pt x="456" y="260"/>
                </a:moveTo>
                <a:lnTo>
                  <a:pt x="456" y="260"/>
                </a:lnTo>
                <a:lnTo>
                  <a:pt x="448" y="258"/>
                </a:lnTo>
                <a:lnTo>
                  <a:pt x="438" y="260"/>
                </a:lnTo>
                <a:lnTo>
                  <a:pt x="424" y="262"/>
                </a:lnTo>
                <a:lnTo>
                  <a:pt x="424" y="244"/>
                </a:lnTo>
                <a:lnTo>
                  <a:pt x="402" y="230"/>
                </a:lnTo>
                <a:lnTo>
                  <a:pt x="390" y="230"/>
                </a:lnTo>
                <a:lnTo>
                  <a:pt x="392" y="194"/>
                </a:lnTo>
                <a:lnTo>
                  <a:pt x="342" y="160"/>
                </a:lnTo>
                <a:lnTo>
                  <a:pt x="342" y="148"/>
                </a:lnTo>
                <a:lnTo>
                  <a:pt x="324" y="132"/>
                </a:lnTo>
                <a:lnTo>
                  <a:pt x="318" y="122"/>
                </a:lnTo>
                <a:lnTo>
                  <a:pt x="314" y="118"/>
                </a:lnTo>
                <a:lnTo>
                  <a:pt x="314" y="108"/>
                </a:lnTo>
                <a:lnTo>
                  <a:pt x="296" y="108"/>
                </a:lnTo>
                <a:lnTo>
                  <a:pt x="278" y="104"/>
                </a:lnTo>
                <a:lnTo>
                  <a:pt x="266" y="92"/>
                </a:lnTo>
                <a:lnTo>
                  <a:pt x="254" y="82"/>
                </a:lnTo>
                <a:lnTo>
                  <a:pt x="256" y="72"/>
                </a:lnTo>
                <a:lnTo>
                  <a:pt x="250" y="72"/>
                </a:lnTo>
                <a:lnTo>
                  <a:pt x="244" y="72"/>
                </a:lnTo>
                <a:lnTo>
                  <a:pt x="244" y="62"/>
                </a:lnTo>
                <a:lnTo>
                  <a:pt x="228" y="54"/>
                </a:lnTo>
                <a:lnTo>
                  <a:pt x="210" y="54"/>
                </a:lnTo>
                <a:lnTo>
                  <a:pt x="198" y="44"/>
                </a:lnTo>
                <a:lnTo>
                  <a:pt x="188" y="36"/>
                </a:lnTo>
                <a:lnTo>
                  <a:pt x="164" y="18"/>
                </a:lnTo>
                <a:lnTo>
                  <a:pt x="152" y="10"/>
                </a:lnTo>
                <a:lnTo>
                  <a:pt x="138" y="6"/>
                </a:lnTo>
                <a:lnTo>
                  <a:pt x="126" y="4"/>
                </a:lnTo>
                <a:lnTo>
                  <a:pt x="114" y="0"/>
                </a:lnTo>
                <a:lnTo>
                  <a:pt x="114" y="34"/>
                </a:lnTo>
                <a:lnTo>
                  <a:pt x="0" y="178"/>
                </a:lnTo>
                <a:lnTo>
                  <a:pt x="182" y="178"/>
                </a:lnTo>
                <a:lnTo>
                  <a:pt x="182" y="456"/>
                </a:lnTo>
                <a:lnTo>
                  <a:pt x="478" y="456"/>
                </a:lnTo>
                <a:lnTo>
                  <a:pt x="478" y="430"/>
                </a:lnTo>
                <a:lnTo>
                  <a:pt x="480" y="410"/>
                </a:lnTo>
                <a:lnTo>
                  <a:pt x="484" y="390"/>
                </a:lnTo>
                <a:lnTo>
                  <a:pt x="488" y="378"/>
                </a:lnTo>
                <a:lnTo>
                  <a:pt x="496" y="372"/>
                </a:lnTo>
                <a:lnTo>
                  <a:pt x="500" y="368"/>
                </a:lnTo>
                <a:lnTo>
                  <a:pt x="502" y="368"/>
                </a:lnTo>
                <a:lnTo>
                  <a:pt x="522" y="360"/>
                </a:lnTo>
                <a:lnTo>
                  <a:pt x="536" y="336"/>
                </a:lnTo>
                <a:lnTo>
                  <a:pt x="484" y="286"/>
                </a:lnTo>
                <a:lnTo>
                  <a:pt x="472" y="274"/>
                </a:lnTo>
                <a:lnTo>
                  <a:pt x="462" y="264"/>
                </a:lnTo>
                <a:lnTo>
                  <a:pt x="456" y="26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6" name="Freeform 76" descr="Papel seda azul"/>
          <p:cNvSpPr>
            <a:spLocks/>
          </p:cNvSpPr>
          <p:nvPr/>
        </p:nvSpPr>
        <p:spPr bwMode="auto">
          <a:xfrm>
            <a:off x="2247900" y="754063"/>
            <a:ext cx="746125" cy="754062"/>
          </a:xfrm>
          <a:custGeom>
            <a:avLst/>
            <a:gdLst>
              <a:gd name="T0" fmla="*/ 448 w 512"/>
              <a:gd name="T1" fmla="*/ 280 h 532"/>
              <a:gd name="T2" fmla="*/ 414 w 512"/>
              <a:gd name="T3" fmla="*/ 262 h 532"/>
              <a:gd name="T4" fmla="*/ 412 w 512"/>
              <a:gd name="T5" fmla="*/ 268 h 532"/>
              <a:gd name="T6" fmla="*/ 402 w 512"/>
              <a:gd name="T7" fmla="*/ 280 h 532"/>
              <a:gd name="T8" fmla="*/ 396 w 512"/>
              <a:gd name="T9" fmla="*/ 278 h 532"/>
              <a:gd name="T10" fmla="*/ 358 w 512"/>
              <a:gd name="T11" fmla="*/ 258 h 532"/>
              <a:gd name="T12" fmla="*/ 322 w 512"/>
              <a:gd name="T13" fmla="*/ 232 h 532"/>
              <a:gd name="T14" fmla="*/ 310 w 512"/>
              <a:gd name="T15" fmla="*/ 212 h 532"/>
              <a:gd name="T16" fmla="*/ 304 w 512"/>
              <a:gd name="T17" fmla="*/ 208 h 532"/>
              <a:gd name="T18" fmla="*/ 262 w 512"/>
              <a:gd name="T19" fmla="*/ 178 h 532"/>
              <a:gd name="T20" fmla="*/ 256 w 512"/>
              <a:gd name="T21" fmla="*/ 180 h 532"/>
              <a:gd name="T22" fmla="*/ 232 w 512"/>
              <a:gd name="T23" fmla="*/ 182 h 532"/>
              <a:gd name="T24" fmla="*/ 220 w 512"/>
              <a:gd name="T25" fmla="*/ 176 h 532"/>
              <a:gd name="T26" fmla="*/ 208 w 512"/>
              <a:gd name="T27" fmla="*/ 168 h 532"/>
              <a:gd name="T28" fmla="*/ 174 w 512"/>
              <a:gd name="T29" fmla="*/ 152 h 532"/>
              <a:gd name="T30" fmla="*/ 154 w 512"/>
              <a:gd name="T31" fmla="*/ 148 h 532"/>
              <a:gd name="T32" fmla="*/ 102 w 512"/>
              <a:gd name="T33" fmla="*/ 96 h 532"/>
              <a:gd name="T34" fmla="*/ 86 w 512"/>
              <a:gd name="T35" fmla="*/ 94 h 532"/>
              <a:gd name="T36" fmla="*/ 66 w 512"/>
              <a:gd name="T37" fmla="*/ 64 h 532"/>
              <a:gd name="T38" fmla="*/ 56 w 512"/>
              <a:gd name="T39" fmla="*/ 64 h 532"/>
              <a:gd name="T40" fmla="*/ 30 w 512"/>
              <a:gd name="T41" fmla="*/ 28 h 532"/>
              <a:gd name="T42" fmla="*/ 0 w 512"/>
              <a:gd name="T43" fmla="*/ 0 h 532"/>
              <a:gd name="T44" fmla="*/ 12 w 512"/>
              <a:gd name="T45" fmla="*/ 200 h 532"/>
              <a:gd name="T46" fmla="*/ 24 w 512"/>
              <a:gd name="T47" fmla="*/ 202 h 532"/>
              <a:gd name="T48" fmla="*/ 50 w 512"/>
              <a:gd name="T49" fmla="*/ 214 h 532"/>
              <a:gd name="T50" fmla="*/ 74 w 512"/>
              <a:gd name="T51" fmla="*/ 232 h 532"/>
              <a:gd name="T52" fmla="*/ 96 w 512"/>
              <a:gd name="T53" fmla="*/ 250 h 532"/>
              <a:gd name="T54" fmla="*/ 130 w 512"/>
              <a:gd name="T55" fmla="*/ 258 h 532"/>
              <a:gd name="T56" fmla="*/ 136 w 512"/>
              <a:gd name="T57" fmla="*/ 268 h 532"/>
              <a:gd name="T58" fmla="*/ 140 w 512"/>
              <a:gd name="T59" fmla="*/ 278 h 532"/>
              <a:gd name="T60" fmla="*/ 164 w 512"/>
              <a:gd name="T61" fmla="*/ 300 h 532"/>
              <a:gd name="T62" fmla="*/ 200 w 512"/>
              <a:gd name="T63" fmla="*/ 304 h 532"/>
              <a:gd name="T64" fmla="*/ 204 w 512"/>
              <a:gd name="T65" fmla="*/ 318 h 532"/>
              <a:gd name="T66" fmla="*/ 228 w 512"/>
              <a:gd name="T67" fmla="*/ 344 h 532"/>
              <a:gd name="T68" fmla="*/ 278 w 512"/>
              <a:gd name="T69" fmla="*/ 390 h 532"/>
              <a:gd name="T70" fmla="*/ 288 w 512"/>
              <a:gd name="T71" fmla="*/ 426 h 532"/>
              <a:gd name="T72" fmla="*/ 310 w 512"/>
              <a:gd name="T73" fmla="*/ 458 h 532"/>
              <a:gd name="T74" fmla="*/ 324 w 512"/>
              <a:gd name="T75" fmla="*/ 456 h 532"/>
              <a:gd name="T76" fmla="*/ 342 w 512"/>
              <a:gd name="T77" fmla="*/ 456 h 532"/>
              <a:gd name="T78" fmla="*/ 348 w 512"/>
              <a:gd name="T79" fmla="*/ 460 h 532"/>
              <a:gd name="T80" fmla="*/ 370 w 512"/>
              <a:gd name="T81" fmla="*/ 482 h 532"/>
              <a:gd name="T82" fmla="*/ 442 w 512"/>
              <a:gd name="T83" fmla="*/ 526 h 532"/>
              <a:gd name="T84" fmla="*/ 454 w 512"/>
              <a:gd name="T85" fmla="*/ 496 h 532"/>
              <a:gd name="T86" fmla="*/ 458 w 512"/>
              <a:gd name="T87" fmla="*/ 432 h 532"/>
              <a:gd name="T88" fmla="*/ 460 w 512"/>
              <a:gd name="T89" fmla="*/ 432 h 532"/>
              <a:gd name="T90" fmla="*/ 470 w 512"/>
              <a:gd name="T91" fmla="*/ 424 h 532"/>
              <a:gd name="T92" fmla="*/ 474 w 512"/>
              <a:gd name="T93" fmla="*/ 414 h 532"/>
              <a:gd name="T94" fmla="*/ 482 w 512"/>
              <a:gd name="T95" fmla="*/ 396 h 532"/>
              <a:gd name="T96" fmla="*/ 512 w 512"/>
              <a:gd name="T97" fmla="*/ 352 h 5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2"/>
              <a:gd name="T148" fmla="*/ 0 h 532"/>
              <a:gd name="T149" fmla="*/ 512 w 512"/>
              <a:gd name="T150" fmla="*/ 532 h 5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2" h="532">
                <a:moveTo>
                  <a:pt x="506" y="326"/>
                </a:moveTo>
                <a:lnTo>
                  <a:pt x="448" y="280"/>
                </a:lnTo>
                <a:lnTo>
                  <a:pt x="430" y="282"/>
                </a:lnTo>
                <a:lnTo>
                  <a:pt x="414" y="262"/>
                </a:lnTo>
                <a:lnTo>
                  <a:pt x="412" y="268"/>
                </a:lnTo>
                <a:lnTo>
                  <a:pt x="408" y="274"/>
                </a:lnTo>
                <a:lnTo>
                  <a:pt x="402" y="280"/>
                </a:lnTo>
                <a:lnTo>
                  <a:pt x="396" y="278"/>
                </a:lnTo>
                <a:lnTo>
                  <a:pt x="386" y="274"/>
                </a:lnTo>
                <a:lnTo>
                  <a:pt x="358" y="258"/>
                </a:lnTo>
                <a:lnTo>
                  <a:pt x="322" y="232"/>
                </a:lnTo>
                <a:lnTo>
                  <a:pt x="316" y="220"/>
                </a:lnTo>
                <a:lnTo>
                  <a:pt x="310" y="212"/>
                </a:lnTo>
                <a:lnTo>
                  <a:pt x="304" y="208"/>
                </a:lnTo>
                <a:lnTo>
                  <a:pt x="280" y="192"/>
                </a:lnTo>
                <a:lnTo>
                  <a:pt x="262" y="178"/>
                </a:lnTo>
                <a:lnTo>
                  <a:pt x="256" y="180"/>
                </a:lnTo>
                <a:lnTo>
                  <a:pt x="246" y="182"/>
                </a:lnTo>
                <a:lnTo>
                  <a:pt x="232" y="182"/>
                </a:lnTo>
                <a:lnTo>
                  <a:pt x="226" y="180"/>
                </a:lnTo>
                <a:lnTo>
                  <a:pt x="220" y="176"/>
                </a:lnTo>
                <a:lnTo>
                  <a:pt x="208" y="168"/>
                </a:lnTo>
                <a:lnTo>
                  <a:pt x="192" y="160"/>
                </a:lnTo>
                <a:lnTo>
                  <a:pt x="174" y="152"/>
                </a:lnTo>
                <a:lnTo>
                  <a:pt x="164" y="148"/>
                </a:lnTo>
                <a:lnTo>
                  <a:pt x="154" y="148"/>
                </a:lnTo>
                <a:lnTo>
                  <a:pt x="134" y="118"/>
                </a:lnTo>
                <a:lnTo>
                  <a:pt x="102" y="96"/>
                </a:lnTo>
                <a:lnTo>
                  <a:pt x="90" y="100"/>
                </a:lnTo>
                <a:lnTo>
                  <a:pt x="86" y="94"/>
                </a:lnTo>
                <a:lnTo>
                  <a:pt x="84" y="84"/>
                </a:lnTo>
                <a:lnTo>
                  <a:pt x="66" y="64"/>
                </a:lnTo>
                <a:lnTo>
                  <a:pt x="60" y="68"/>
                </a:lnTo>
                <a:lnTo>
                  <a:pt x="56" y="64"/>
                </a:lnTo>
                <a:lnTo>
                  <a:pt x="48" y="52"/>
                </a:lnTo>
                <a:lnTo>
                  <a:pt x="30" y="28"/>
                </a:lnTo>
                <a:lnTo>
                  <a:pt x="12" y="18"/>
                </a:lnTo>
                <a:lnTo>
                  <a:pt x="0" y="0"/>
                </a:lnTo>
                <a:lnTo>
                  <a:pt x="0" y="196"/>
                </a:lnTo>
                <a:lnTo>
                  <a:pt x="12" y="200"/>
                </a:lnTo>
                <a:lnTo>
                  <a:pt x="24" y="202"/>
                </a:lnTo>
                <a:lnTo>
                  <a:pt x="38" y="206"/>
                </a:lnTo>
                <a:lnTo>
                  <a:pt x="50" y="214"/>
                </a:lnTo>
                <a:lnTo>
                  <a:pt x="74" y="232"/>
                </a:lnTo>
                <a:lnTo>
                  <a:pt x="84" y="240"/>
                </a:lnTo>
                <a:lnTo>
                  <a:pt x="96" y="250"/>
                </a:lnTo>
                <a:lnTo>
                  <a:pt x="114" y="250"/>
                </a:lnTo>
                <a:lnTo>
                  <a:pt x="130" y="258"/>
                </a:lnTo>
                <a:lnTo>
                  <a:pt x="130" y="268"/>
                </a:lnTo>
                <a:lnTo>
                  <a:pt x="136" y="268"/>
                </a:lnTo>
                <a:lnTo>
                  <a:pt x="142" y="268"/>
                </a:lnTo>
                <a:lnTo>
                  <a:pt x="140" y="278"/>
                </a:lnTo>
                <a:lnTo>
                  <a:pt x="152" y="288"/>
                </a:lnTo>
                <a:lnTo>
                  <a:pt x="164" y="300"/>
                </a:lnTo>
                <a:lnTo>
                  <a:pt x="182" y="304"/>
                </a:lnTo>
                <a:lnTo>
                  <a:pt x="200" y="304"/>
                </a:lnTo>
                <a:lnTo>
                  <a:pt x="200" y="314"/>
                </a:lnTo>
                <a:lnTo>
                  <a:pt x="204" y="318"/>
                </a:lnTo>
                <a:lnTo>
                  <a:pt x="210" y="328"/>
                </a:lnTo>
                <a:lnTo>
                  <a:pt x="228" y="344"/>
                </a:lnTo>
                <a:lnTo>
                  <a:pt x="228" y="356"/>
                </a:lnTo>
                <a:lnTo>
                  <a:pt x="278" y="390"/>
                </a:lnTo>
                <a:lnTo>
                  <a:pt x="276" y="426"/>
                </a:lnTo>
                <a:lnTo>
                  <a:pt x="288" y="426"/>
                </a:lnTo>
                <a:lnTo>
                  <a:pt x="310" y="440"/>
                </a:lnTo>
                <a:lnTo>
                  <a:pt x="310" y="458"/>
                </a:lnTo>
                <a:lnTo>
                  <a:pt x="324" y="456"/>
                </a:lnTo>
                <a:lnTo>
                  <a:pt x="334" y="454"/>
                </a:lnTo>
                <a:lnTo>
                  <a:pt x="342" y="456"/>
                </a:lnTo>
                <a:lnTo>
                  <a:pt x="348" y="460"/>
                </a:lnTo>
                <a:lnTo>
                  <a:pt x="358" y="470"/>
                </a:lnTo>
                <a:lnTo>
                  <a:pt x="370" y="482"/>
                </a:lnTo>
                <a:lnTo>
                  <a:pt x="422" y="532"/>
                </a:lnTo>
                <a:lnTo>
                  <a:pt x="442" y="526"/>
                </a:lnTo>
                <a:lnTo>
                  <a:pt x="442" y="506"/>
                </a:lnTo>
                <a:lnTo>
                  <a:pt x="454" y="496"/>
                </a:lnTo>
                <a:lnTo>
                  <a:pt x="450" y="456"/>
                </a:lnTo>
                <a:lnTo>
                  <a:pt x="458" y="432"/>
                </a:lnTo>
                <a:lnTo>
                  <a:pt x="460" y="432"/>
                </a:lnTo>
                <a:lnTo>
                  <a:pt x="464" y="430"/>
                </a:lnTo>
                <a:lnTo>
                  <a:pt x="470" y="424"/>
                </a:lnTo>
                <a:lnTo>
                  <a:pt x="474" y="414"/>
                </a:lnTo>
                <a:lnTo>
                  <a:pt x="476" y="406"/>
                </a:lnTo>
                <a:lnTo>
                  <a:pt x="482" y="396"/>
                </a:lnTo>
                <a:lnTo>
                  <a:pt x="494" y="376"/>
                </a:lnTo>
                <a:lnTo>
                  <a:pt x="512" y="352"/>
                </a:lnTo>
                <a:lnTo>
                  <a:pt x="506" y="32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7" name="Freeform 77" descr="Papel seda azul"/>
          <p:cNvSpPr>
            <a:spLocks/>
          </p:cNvSpPr>
          <p:nvPr/>
        </p:nvSpPr>
        <p:spPr bwMode="auto">
          <a:xfrm>
            <a:off x="1809750" y="1284288"/>
            <a:ext cx="542925" cy="800100"/>
          </a:xfrm>
          <a:custGeom>
            <a:avLst/>
            <a:gdLst>
              <a:gd name="T0" fmla="*/ 368 w 372"/>
              <a:gd name="T1" fmla="*/ 0 h 564"/>
              <a:gd name="T2" fmla="*/ 178 w 372"/>
              <a:gd name="T3" fmla="*/ 12 h 564"/>
              <a:gd name="T4" fmla="*/ 118 w 372"/>
              <a:gd name="T5" fmla="*/ 10 h 564"/>
              <a:gd name="T6" fmla="*/ 76 w 372"/>
              <a:gd name="T7" fmla="*/ 46 h 564"/>
              <a:gd name="T8" fmla="*/ 74 w 372"/>
              <a:gd name="T9" fmla="*/ 80 h 564"/>
              <a:gd name="T10" fmla="*/ 74 w 372"/>
              <a:gd name="T11" fmla="*/ 84 h 564"/>
              <a:gd name="T12" fmla="*/ 72 w 372"/>
              <a:gd name="T13" fmla="*/ 110 h 564"/>
              <a:gd name="T14" fmla="*/ 68 w 372"/>
              <a:gd name="T15" fmla="*/ 132 h 564"/>
              <a:gd name="T16" fmla="*/ 58 w 372"/>
              <a:gd name="T17" fmla="*/ 134 h 564"/>
              <a:gd name="T18" fmla="*/ 56 w 372"/>
              <a:gd name="T19" fmla="*/ 146 h 564"/>
              <a:gd name="T20" fmla="*/ 52 w 372"/>
              <a:gd name="T21" fmla="*/ 168 h 564"/>
              <a:gd name="T22" fmla="*/ 36 w 372"/>
              <a:gd name="T23" fmla="*/ 194 h 564"/>
              <a:gd name="T24" fmla="*/ 26 w 372"/>
              <a:gd name="T25" fmla="*/ 254 h 564"/>
              <a:gd name="T26" fmla="*/ 24 w 372"/>
              <a:gd name="T27" fmla="*/ 258 h 564"/>
              <a:gd name="T28" fmla="*/ 12 w 372"/>
              <a:gd name="T29" fmla="*/ 270 h 564"/>
              <a:gd name="T30" fmla="*/ 0 w 372"/>
              <a:gd name="T31" fmla="*/ 274 h 564"/>
              <a:gd name="T32" fmla="*/ 4 w 372"/>
              <a:gd name="T33" fmla="*/ 318 h 564"/>
              <a:gd name="T34" fmla="*/ 6 w 372"/>
              <a:gd name="T35" fmla="*/ 362 h 564"/>
              <a:gd name="T36" fmla="*/ 6 w 372"/>
              <a:gd name="T37" fmla="*/ 370 h 564"/>
              <a:gd name="T38" fmla="*/ 2 w 372"/>
              <a:gd name="T39" fmla="*/ 378 h 564"/>
              <a:gd name="T40" fmla="*/ 30 w 372"/>
              <a:gd name="T41" fmla="*/ 398 h 564"/>
              <a:gd name="T42" fmla="*/ 32 w 372"/>
              <a:gd name="T43" fmla="*/ 432 h 564"/>
              <a:gd name="T44" fmla="*/ 44 w 372"/>
              <a:gd name="T45" fmla="*/ 446 h 564"/>
              <a:gd name="T46" fmla="*/ 46 w 372"/>
              <a:gd name="T47" fmla="*/ 450 h 564"/>
              <a:gd name="T48" fmla="*/ 36 w 372"/>
              <a:gd name="T49" fmla="*/ 464 h 564"/>
              <a:gd name="T50" fmla="*/ 94 w 372"/>
              <a:gd name="T51" fmla="*/ 452 h 564"/>
              <a:gd name="T52" fmla="*/ 122 w 372"/>
              <a:gd name="T53" fmla="*/ 454 h 564"/>
              <a:gd name="T54" fmla="*/ 128 w 372"/>
              <a:gd name="T55" fmla="*/ 458 h 564"/>
              <a:gd name="T56" fmla="*/ 134 w 372"/>
              <a:gd name="T57" fmla="*/ 470 h 564"/>
              <a:gd name="T58" fmla="*/ 180 w 372"/>
              <a:gd name="T59" fmla="*/ 480 h 564"/>
              <a:gd name="T60" fmla="*/ 224 w 372"/>
              <a:gd name="T61" fmla="*/ 488 h 564"/>
              <a:gd name="T62" fmla="*/ 262 w 372"/>
              <a:gd name="T63" fmla="*/ 508 h 564"/>
              <a:gd name="T64" fmla="*/ 282 w 372"/>
              <a:gd name="T65" fmla="*/ 524 h 564"/>
              <a:gd name="T66" fmla="*/ 282 w 372"/>
              <a:gd name="T67" fmla="*/ 542 h 564"/>
              <a:gd name="T68" fmla="*/ 326 w 372"/>
              <a:gd name="T69" fmla="*/ 564 h 564"/>
              <a:gd name="T70" fmla="*/ 368 w 372"/>
              <a:gd name="T71" fmla="*/ 278 h 5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2"/>
              <a:gd name="T109" fmla="*/ 0 h 564"/>
              <a:gd name="T110" fmla="*/ 372 w 372"/>
              <a:gd name="T111" fmla="*/ 564 h 5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2" h="564">
                <a:moveTo>
                  <a:pt x="368" y="278"/>
                </a:moveTo>
                <a:lnTo>
                  <a:pt x="368" y="0"/>
                </a:lnTo>
                <a:lnTo>
                  <a:pt x="188" y="0"/>
                </a:lnTo>
                <a:lnTo>
                  <a:pt x="178" y="12"/>
                </a:lnTo>
                <a:lnTo>
                  <a:pt x="130" y="6"/>
                </a:lnTo>
                <a:lnTo>
                  <a:pt x="118" y="10"/>
                </a:lnTo>
                <a:lnTo>
                  <a:pt x="98" y="12"/>
                </a:lnTo>
                <a:lnTo>
                  <a:pt x="76" y="46"/>
                </a:lnTo>
                <a:lnTo>
                  <a:pt x="74" y="80"/>
                </a:lnTo>
                <a:lnTo>
                  <a:pt x="74" y="84"/>
                </a:lnTo>
                <a:lnTo>
                  <a:pt x="74" y="94"/>
                </a:lnTo>
                <a:lnTo>
                  <a:pt x="72" y="110"/>
                </a:lnTo>
                <a:lnTo>
                  <a:pt x="68" y="132"/>
                </a:lnTo>
                <a:lnTo>
                  <a:pt x="62" y="134"/>
                </a:lnTo>
                <a:lnTo>
                  <a:pt x="58" y="134"/>
                </a:lnTo>
                <a:lnTo>
                  <a:pt x="56" y="146"/>
                </a:lnTo>
                <a:lnTo>
                  <a:pt x="52" y="168"/>
                </a:lnTo>
                <a:lnTo>
                  <a:pt x="46" y="180"/>
                </a:lnTo>
                <a:lnTo>
                  <a:pt x="36" y="194"/>
                </a:lnTo>
                <a:lnTo>
                  <a:pt x="26" y="212"/>
                </a:lnTo>
                <a:lnTo>
                  <a:pt x="26" y="254"/>
                </a:lnTo>
                <a:lnTo>
                  <a:pt x="24" y="258"/>
                </a:lnTo>
                <a:lnTo>
                  <a:pt x="20" y="264"/>
                </a:lnTo>
                <a:lnTo>
                  <a:pt x="12" y="270"/>
                </a:lnTo>
                <a:lnTo>
                  <a:pt x="4" y="274"/>
                </a:lnTo>
                <a:lnTo>
                  <a:pt x="0" y="274"/>
                </a:lnTo>
                <a:lnTo>
                  <a:pt x="4" y="318"/>
                </a:lnTo>
                <a:lnTo>
                  <a:pt x="6" y="352"/>
                </a:lnTo>
                <a:lnTo>
                  <a:pt x="6" y="362"/>
                </a:lnTo>
                <a:lnTo>
                  <a:pt x="6" y="370"/>
                </a:lnTo>
                <a:lnTo>
                  <a:pt x="4" y="374"/>
                </a:lnTo>
                <a:lnTo>
                  <a:pt x="2" y="378"/>
                </a:lnTo>
                <a:lnTo>
                  <a:pt x="4" y="380"/>
                </a:lnTo>
                <a:lnTo>
                  <a:pt x="30" y="398"/>
                </a:lnTo>
                <a:lnTo>
                  <a:pt x="32" y="432"/>
                </a:lnTo>
                <a:lnTo>
                  <a:pt x="40" y="440"/>
                </a:lnTo>
                <a:lnTo>
                  <a:pt x="44" y="446"/>
                </a:lnTo>
                <a:lnTo>
                  <a:pt x="46" y="450"/>
                </a:lnTo>
                <a:lnTo>
                  <a:pt x="42" y="456"/>
                </a:lnTo>
                <a:lnTo>
                  <a:pt x="36" y="464"/>
                </a:lnTo>
                <a:lnTo>
                  <a:pt x="94" y="452"/>
                </a:lnTo>
                <a:lnTo>
                  <a:pt x="122" y="454"/>
                </a:lnTo>
                <a:lnTo>
                  <a:pt x="126" y="456"/>
                </a:lnTo>
                <a:lnTo>
                  <a:pt x="128" y="458"/>
                </a:lnTo>
                <a:lnTo>
                  <a:pt x="132" y="462"/>
                </a:lnTo>
                <a:lnTo>
                  <a:pt x="134" y="470"/>
                </a:lnTo>
                <a:lnTo>
                  <a:pt x="160" y="470"/>
                </a:lnTo>
                <a:lnTo>
                  <a:pt x="180" y="480"/>
                </a:lnTo>
                <a:lnTo>
                  <a:pt x="194" y="474"/>
                </a:lnTo>
                <a:lnTo>
                  <a:pt x="224" y="488"/>
                </a:lnTo>
                <a:lnTo>
                  <a:pt x="252" y="486"/>
                </a:lnTo>
                <a:lnTo>
                  <a:pt x="262" y="508"/>
                </a:lnTo>
                <a:lnTo>
                  <a:pt x="270" y="506"/>
                </a:lnTo>
                <a:lnTo>
                  <a:pt x="282" y="524"/>
                </a:lnTo>
                <a:lnTo>
                  <a:pt x="278" y="532"/>
                </a:lnTo>
                <a:lnTo>
                  <a:pt x="282" y="542"/>
                </a:lnTo>
                <a:lnTo>
                  <a:pt x="314" y="546"/>
                </a:lnTo>
                <a:lnTo>
                  <a:pt x="326" y="564"/>
                </a:lnTo>
                <a:lnTo>
                  <a:pt x="372" y="278"/>
                </a:lnTo>
                <a:lnTo>
                  <a:pt x="368" y="2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8" name="Freeform 78" descr="Papel seda azul"/>
          <p:cNvSpPr>
            <a:spLocks/>
          </p:cNvSpPr>
          <p:nvPr/>
        </p:nvSpPr>
        <p:spPr bwMode="auto">
          <a:xfrm>
            <a:off x="1031875" y="1779588"/>
            <a:ext cx="565150" cy="720725"/>
          </a:xfrm>
          <a:custGeom>
            <a:avLst/>
            <a:gdLst>
              <a:gd name="T0" fmla="*/ 388 w 388"/>
              <a:gd name="T1" fmla="*/ 400 h 508"/>
              <a:gd name="T2" fmla="*/ 364 w 388"/>
              <a:gd name="T3" fmla="*/ 374 h 508"/>
              <a:gd name="T4" fmla="*/ 354 w 388"/>
              <a:gd name="T5" fmla="*/ 342 h 508"/>
              <a:gd name="T6" fmla="*/ 352 w 388"/>
              <a:gd name="T7" fmla="*/ 306 h 508"/>
              <a:gd name="T8" fmla="*/ 328 w 388"/>
              <a:gd name="T9" fmla="*/ 244 h 508"/>
              <a:gd name="T10" fmla="*/ 290 w 388"/>
              <a:gd name="T11" fmla="*/ 210 h 508"/>
              <a:gd name="T12" fmla="*/ 226 w 388"/>
              <a:gd name="T13" fmla="*/ 156 h 508"/>
              <a:gd name="T14" fmla="*/ 144 w 388"/>
              <a:gd name="T15" fmla="*/ 142 h 508"/>
              <a:gd name="T16" fmla="*/ 154 w 388"/>
              <a:gd name="T17" fmla="*/ 122 h 508"/>
              <a:gd name="T18" fmla="*/ 152 w 388"/>
              <a:gd name="T19" fmla="*/ 90 h 508"/>
              <a:gd name="T20" fmla="*/ 152 w 388"/>
              <a:gd name="T21" fmla="*/ 78 h 508"/>
              <a:gd name="T22" fmla="*/ 150 w 388"/>
              <a:gd name="T23" fmla="*/ 60 h 508"/>
              <a:gd name="T24" fmla="*/ 124 w 388"/>
              <a:gd name="T25" fmla="*/ 36 h 508"/>
              <a:gd name="T26" fmla="*/ 90 w 388"/>
              <a:gd name="T27" fmla="*/ 6 h 508"/>
              <a:gd name="T28" fmla="*/ 82 w 388"/>
              <a:gd name="T29" fmla="*/ 6 h 508"/>
              <a:gd name="T30" fmla="*/ 76 w 388"/>
              <a:gd name="T31" fmla="*/ 2 h 508"/>
              <a:gd name="T32" fmla="*/ 72 w 388"/>
              <a:gd name="T33" fmla="*/ 30 h 508"/>
              <a:gd name="T34" fmla="*/ 64 w 388"/>
              <a:gd name="T35" fmla="*/ 52 h 508"/>
              <a:gd name="T36" fmla="*/ 40 w 388"/>
              <a:gd name="T37" fmla="*/ 102 h 508"/>
              <a:gd name="T38" fmla="*/ 48 w 388"/>
              <a:gd name="T39" fmla="*/ 140 h 508"/>
              <a:gd name="T40" fmla="*/ 54 w 388"/>
              <a:gd name="T41" fmla="*/ 184 h 508"/>
              <a:gd name="T42" fmla="*/ 70 w 388"/>
              <a:gd name="T43" fmla="*/ 216 h 508"/>
              <a:gd name="T44" fmla="*/ 64 w 388"/>
              <a:gd name="T45" fmla="*/ 240 h 508"/>
              <a:gd name="T46" fmla="*/ 38 w 388"/>
              <a:gd name="T47" fmla="*/ 252 h 508"/>
              <a:gd name="T48" fmla="*/ 30 w 388"/>
              <a:gd name="T49" fmla="*/ 294 h 508"/>
              <a:gd name="T50" fmla="*/ 32 w 388"/>
              <a:gd name="T51" fmla="*/ 318 h 508"/>
              <a:gd name="T52" fmla="*/ 8 w 388"/>
              <a:gd name="T53" fmla="*/ 330 h 508"/>
              <a:gd name="T54" fmla="*/ 0 w 388"/>
              <a:gd name="T55" fmla="*/ 378 h 508"/>
              <a:gd name="T56" fmla="*/ 20 w 388"/>
              <a:gd name="T57" fmla="*/ 412 h 508"/>
              <a:gd name="T58" fmla="*/ 20 w 388"/>
              <a:gd name="T59" fmla="*/ 422 h 508"/>
              <a:gd name="T60" fmla="*/ 20 w 388"/>
              <a:gd name="T61" fmla="*/ 426 h 508"/>
              <a:gd name="T62" fmla="*/ 28 w 388"/>
              <a:gd name="T63" fmla="*/ 428 h 508"/>
              <a:gd name="T64" fmla="*/ 38 w 388"/>
              <a:gd name="T65" fmla="*/ 440 h 508"/>
              <a:gd name="T66" fmla="*/ 30 w 388"/>
              <a:gd name="T67" fmla="*/ 460 h 508"/>
              <a:gd name="T68" fmla="*/ 52 w 388"/>
              <a:gd name="T69" fmla="*/ 478 h 508"/>
              <a:gd name="T70" fmla="*/ 54 w 388"/>
              <a:gd name="T71" fmla="*/ 506 h 508"/>
              <a:gd name="T72" fmla="*/ 76 w 388"/>
              <a:gd name="T73" fmla="*/ 508 h 508"/>
              <a:gd name="T74" fmla="*/ 84 w 388"/>
              <a:gd name="T75" fmla="*/ 504 h 508"/>
              <a:gd name="T76" fmla="*/ 92 w 388"/>
              <a:gd name="T77" fmla="*/ 482 h 508"/>
              <a:gd name="T78" fmla="*/ 108 w 388"/>
              <a:gd name="T79" fmla="*/ 462 h 508"/>
              <a:gd name="T80" fmla="*/ 126 w 388"/>
              <a:gd name="T81" fmla="*/ 448 h 508"/>
              <a:gd name="T82" fmla="*/ 170 w 388"/>
              <a:gd name="T83" fmla="*/ 448 h 508"/>
              <a:gd name="T84" fmla="*/ 198 w 388"/>
              <a:gd name="T85" fmla="*/ 466 h 508"/>
              <a:gd name="T86" fmla="*/ 256 w 388"/>
              <a:gd name="T87" fmla="*/ 438 h 508"/>
              <a:gd name="T88" fmla="*/ 324 w 388"/>
              <a:gd name="T89" fmla="*/ 454 h 508"/>
              <a:gd name="T90" fmla="*/ 332 w 388"/>
              <a:gd name="T91" fmla="*/ 448 h 5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8"/>
              <a:gd name="T139" fmla="*/ 0 h 508"/>
              <a:gd name="T140" fmla="*/ 388 w 388"/>
              <a:gd name="T141" fmla="*/ 508 h 5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8" h="508">
                <a:moveTo>
                  <a:pt x="332" y="402"/>
                </a:moveTo>
                <a:lnTo>
                  <a:pt x="388" y="400"/>
                </a:lnTo>
                <a:lnTo>
                  <a:pt x="382" y="376"/>
                </a:lnTo>
                <a:lnTo>
                  <a:pt x="364" y="374"/>
                </a:lnTo>
                <a:lnTo>
                  <a:pt x="356" y="354"/>
                </a:lnTo>
                <a:lnTo>
                  <a:pt x="354" y="342"/>
                </a:lnTo>
                <a:lnTo>
                  <a:pt x="360" y="314"/>
                </a:lnTo>
                <a:lnTo>
                  <a:pt x="352" y="306"/>
                </a:lnTo>
                <a:lnTo>
                  <a:pt x="354" y="282"/>
                </a:lnTo>
                <a:lnTo>
                  <a:pt x="328" y="244"/>
                </a:lnTo>
                <a:lnTo>
                  <a:pt x="306" y="236"/>
                </a:lnTo>
                <a:lnTo>
                  <a:pt x="290" y="210"/>
                </a:lnTo>
                <a:lnTo>
                  <a:pt x="234" y="156"/>
                </a:lnTo>
                <a:lnTo>
                  <a:pt x="226" y="156"/>
                </a:lnTo>
                <a:lnTo>
                  <a:pt x="214" y="144"/>
                </a:lnTo>
                <a:lnTo>
                  <a:pt x="144" y="142"/>
                </a:lnTo>
                <a:lnTo>
                  <a:pt x="144" y="132"/>
                </a:lnTo>
                <a:lnTo>
                  <a:pt x="154" y="122"/>
                </a:lnTo>
                <a:lnTo>
                  <a:pt x="152" y="112"/>
                </a:lnTo>
                <a:lnTo>
                  <a:pt x="152" y="90"/>
                </a:lnTo>
                <a:lnTo>
                  <a:pt x="160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0"/>
                </a:lnTo>
                <a:lnTo>
                  <a:pt x="142" y="52"/>
                </a:lnTo>
                <a:lnTo>
                  <a:pt x="124" y="36"/>
                </a:lnTo>
                <a:lnTo>
                  <a:pt x="118" y="22"/>
                </a:lnTo>
                <a:lnTo>
                  <a:pt x="90" y="6"/>
                </a:lnTo>
                <a:lnTo>
                  <a:pt x="82" y="6"/>
                </a:lnTo>
                <a:lnTo>
                  <a:pt x="78" y="4"/>
                </a:lnTo>
                <a:lnTo>
                  <a:pt x="76" y="2"/>
                </a:lnTo>
                <a:lnTo>
                  <a:pt x="74" y="0"/>
                </a:lnTo>
                <a:lnTo>
                  <a:pt x="72" y="30"/>
                </a:lnTo>
                <a:lnTo>
                  <a:pt x="60" y="40"/>
                </a:lnTo>
                <a:lnTo>
                  <a:pt x="64" y="52"/>
                </a:lnTo>
                <a:lnTo>
                  <a:pt x="60" y="86"/>
                </a:lnTo>
                <a:lnTo>
                  <a:pt x="40" y="102"/>
                </a:lnTo>
                <a:lnTo>
                  <a:pt x="38" y="122"/>
                </a:lnTo>
                <a:lnTo>
                  <a:pt x="48" y="140"/>
                </a:lnTo>
                <a:lnTo>
                  <a:pt x="46" y="160"/>
                </a:lnTo>
                <a:lnTo>
                  <a:pt x="54" y="184"/>
                </a:lnTo>
                <a:lnTo>
                  <a:pt x="54" y="218"/>
                </a:lnTo>
                <a:lnTo>
                  <a:pt x="70" y="216"/>
                </a:lnTo>
                <a:lnTo>
                  <a:pt x="74" y="232"/>
                </a:lnTo>
                <a:lnTo>
                  <a:pt x="64" y="240"/>
                </a:lnTo>
                <a:lnTo>
                  <a:pt x="40" y="244"/>
                </a:lnTo>
                <a:lnTo>
                  <a:pt x="38" y="252"/>
                </a:lnTo>
                <a:lnTo>
                  <a:pt x="38" y="280"/>
                </a:lnTo>
                <a:lnTo>
                  <a:pt x="30" y="294"/>
                </a:lnTo>
                <a:lnTo>
                  <a:pt x="32" y="308"/>
                </a:lnTo>
                <a:lnTo>
                  <a:pt x="32" y="318"/>
                </a:lnTo>
                <a:lnTo>
                  <a:pt x="26" y="330"/>
                </a:lnTo>
                <a:lnTo>
                  <a:pt x="8" y="330"/>
                </a:lnTo>
                <a:lnTo>
                  <a:pt x="0" y="378"/>
                </a:lnTo>
                <a:lnTo>
                  <a:pt x="12" y="396"/>
                </a:lnTo>
                <a:lnTo>
                  <a:pt x="20" y="412"/>
                </a:lnTo>
                <a:lnTo>
                  <a:pt x="20" y="418"/>
                </a:lnTo>
                <a:lnTo>
                  <a:pt x="20" y="422"/>
                </a:lnTo>
                <a:lnTo>
                  <a:pt x="20" y="426"/>
                </a:lnTo>
                <a:lnTo>
                  <a:pt x="22" y="426"/>
                </a:lnTo>
                <a:lnTo>
                  <a:pt x="28" y="428"/>
                </a:lnTo>
                <a:lnTo>
                  <a:pt x="38" y="426"/>
                </a:lnTo>
                <a:lnTo>
                  <a:pt x="38" y="440"/>
                </a:lnTo>
                <a:lnTo>
                  <a:pt x="30" y="450"/>
                </a:lnTo>
                <a:lnTo>
                  <a:pt x="30" y="460"/>
                </a:lnTo>
                <a:lnTo>
                  <a:pt x="46" y="472"/>
                </a:lnTo>
                <a:lnTo>
                  <a:pt x="52" y="478"/>
                </a:lnTo>
                <a:lnTo>
                  <a:pt x="54" y="506"/>
                </a:lnTo>
                <a:lnTo>
                  <a:pt x="66" y="508"/>
                </a:lnTo>
                <a:lnTo>
                  <a:pt x="76" y="508"/>
                </a:lnTo>
                <a:lnTo>
                  <a:pt x="80" y="506"/>
                </a:lnTo>
                <a:lnTo>
                  <a:pt x="84" y="504"/>
                </a:lnTo>
                <a:lnTo>
                  <a:pt x="92" y="482"/>
                </a:lnTo>
                <a:lnTo>
                  <a:pt x="98" y="468"/>
                </a:lnTo>
                <a:lnTo>
                  <a:pt x="108" y="462"/>
                </a:lnTo>
                <a:lnTo>
                  <a:pt x="108" y="448"/>
                </a:lnTo>
                <a:lnTo>
                  <a:pt x="126" y="448"/>
                </a:lnTo>
                <a:lnTo>
                  <a:pt x="144" y="430"/>
                </a:lnTo>
                <a:lnTo>
                  <a:pt x="170" y="448"/>
                </a:lnTo>
                <a:lnTo>
                  <a:pt x="168" y="464"/>
                </a:lnTo>
                <a:lnTo>
                  <a:pt x="198" y="466"/>
                </a:lnTo>
                <a:lnTo>
                  <a:pt x="228" y="436"/>
                </a:lnTo>
                <a:lnTo>
                  <a:pt x="256" y="438"/>
                </a:lnTo>
                <a:lnTo>
                  <a:pt x="286" y="456"/>
                </a:lnTo>
                <a:lnTo>
                  <a:pt x="324" y="454"/>
                </a:lnTo>
                <a:lnTo>
                  <a:pt x="334" y="462"/>
                </a:lnTo>
                <a:lnTo>
                  <a:pt x="332" y="448"/>
                </a:lnTo>
                <a:lnTo>
                  <a:pt x="332" y="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9" name="Freeform 79" descr="Papel seda azul"/>
          <p:cNvSpPr>
            <a:spLocks/>
          </p:cNvSpPr>
          <p:nvPr/>
        </p:nvSpPr>
        <p:spPr bwMode="auto">
          <a:xfrm>
            <a:off x="1139825" y="1666875"/>
            <a:ext cx="661988" cy="706438"/>
          </a:xfrm>
          <a:custGeom>
            <a:avLst/>
            <a:gdLst>
              <a:gd name="T0" fmla="*/ 412 w 454"/>
              <a:gd name="T1" fmla="*/ 190 h 498"/>
              <a:gd name="T2" fmla="*/ 408 w 454"/>
              <a:gd name="T3" fmla="*/ 182 h 498"/>
              <a:gd name="T4" fmla="*/ 408 w 454"/>
              <a:gd name="T5" fmla="*/ 158 h 498"/>
              <a:gd name="T6" fmla="*/ 386 w 454"/>
              <a:gd name="T7" fmla="*/ 146 h 498"/>
              <a:gd name="T8" fmla="*/ 346 w 454"/>
              <a:gd name="T9" fmla="*/ 124 h 498"/>
              <a:gd name="T10" fmla="*/ 340 w 454"/>
              <a:gd name="T11" fmla="*/ 122 h 498"/>
              <a:gd name="T12" fmla="*/ 334 w 454"/>
              <a:gd name="T13" fmla="*/ 116 h 498"/>
              <a:gd name="T14" fmla="*/ 332 w 454"/>
              <a:gd name="T15" fmla="*/ 108 h 498"/>
              <a:gd name="T16" fmla="*/ 330 w 454"/>
              <a:gd name="T17" fmla="*/ 90 h 498"/>
              <a:gd name="T18" fmla="*/ 324 w 454"/>
              <a:gd name="T19" fmla="*/ 78 h 498"/>
              <a:gd name="T20" fmla="*/ 296 w 454"/>
              <a:gd name="T21" fmla="*/ 56 h 498"/>
              <a:gd name="T22" fmla="*/ 266 w 454"/>
              <a:gd name="T23" fmla="*/ 56 h 498"/>
              <a:gd name="T24" fmla="*/ 266 w 454"/>
              <a:gd name="T25" fmla="*/ 66 h 498"/>
              <a:gd name="T26" fmla="*/ 264 w 454"/>
              <a:gd name="T27" fmla="*/ 74 h 498"/>
              <a:gd name="T28" fmla="*/ 262 w 454"/>
              <a:gd name="T29" fmla="*/ 74 h 498"/>
              <a:gd name="T30" fmla="*/ 214 w 454"/>
              <a:gd name="T31" fmla="*/ 60 h 498"/>
              <a:gd name="T32" fmla="*/ 204 w 454"/>
              <a:gd name="T33" fmla="*/ 62 h 498"/>
              <a:gd name="T34" fmla="*/ 194 w 454"/>
              <a:gd name="T35" fmla="*/ 68 h 498"/>
              <a:gd name="T36" fmla="*/ 188 w 454"/>
              <a:gd name="T37" fmla="*/ 68 h 498"/>
              <a:gd name="T38" fmla="*/ 180 w 454"/>
              <a:gd name="T39" fmla="*/ 60 h 498"/>
              <a:gd name="T40" fmla="*/ 156 w 454"/>
              <a:gd name="T41" fmla="*/ 52 h 498"/>
              <a:gd name="T42" fmla="*/ 122 w 454"/>
              <a:gd name="T43" fmla="*/ 36 h 498"/>
              <a:gd name="T44" fmla="*/ 114 w 454"/>
              <a:gd name="T45" fmla="*/ 14 h 498"/>
              <a:gd name="T46" fmla="*/ 86 w 454"/>
              <a:gd name="T47" fmla="*/ 2 h 498"/>
              <a:gd name="T48" fmla="*/ 62 w 454"/>
              <a:gd name="T49" fmla="*/ 6 h 498"/>
              <a:gd name="T50" fmla="*/ 44 w 454"/>
              <a:gd name="T51" fmla="*/ 12 h 498"/>
              <a:gd name="T52" fmla="*/ 22 w 454"/>
              <a:gd name="T53" fmla="*/ 42 h 498"/>
              <a:gd name="T54" fmla="*/ 0 w 454"/>
              <a:gd name="T55" fmla="*/ 80 h 498"/>
              <a:gd name="T56" fmla="*/ 0 w 454"/>
              <a:gd name="T57" fmla="*/ 82 h 498"/>
              <a:gd name="T58" fmla="*/ 8 w 454"/>
              <a:gd name="T59" fmla="*/ 86 h 498"/>
              <a:gd name="T60" fmla="*/ 44 w 454"/>
              <a:gd name="T61" fmla="*/ 102 h 498"/>
              <a:gd name="T62" fmla="*/ 68 w 454"/>
              <a:gd name="T63" fmla="*/ 132 h 498"/>
              <a:gd name="T64" fmla="*/ 76 w 454"/>
              <a:gd name="T65" fmla="*/ 154 h 498"/>
              <a:gd name="T66" fmla="*/ 86 w 454"/>
              <a:gd name="T67" fmla="*/ 162 h 498"/>
              <a:gd name="T68" fmla="*/ 78 w 454"/>
              <a:gd name="T69" fmla="*/ 192 h 498"/>
              <a:gd name="T70" fmla="*/ 70 w 454"/>
              <a:gd name="T71" fmla="*/ 212 h 498"/>
              <a:gd name="T72" fmla="*/ 140 w 454"/>
              <a:gd name="T73" fmla="*/ 224 h 498"/>
              <a:gd name="T74" fmla="*/ 160 w 454"/>
              <a:gd name="T75" fmla="*/ 236 h 498"/>
              <a:gd name="T76" fmla="*/ 232 w 454"/>
              <a:gd name="T77" fmla="*/ 316 h 498"/>
              <a:gd name="T78" fmla="*/ 280 w 454"/>
              <a:gd name="T79" fmla="*/ 362 h 498"/>
              <a:gd name="T80" fmla="*/ 286 w 454"/>
              <a:gd name="T81" fmla="*/ 394 h 498"/>
              <a:gd name="T82" fmla="*/ 282 w 454"/>
              <a:gd name="T83" fmla="*/ 434 h 498"/>
              <a:gd name="T84" fmla="*/ 308 w 454"/>
              <a:gd name="T85" fmla="*/ 456 h 498"/>
              <a:gd name="T86" fmla="*/ 340 w 454"/>
              <a:gd name="T87" fmla="*/ 492 h 498"/>
              <a:gd name="T88" fmla="*/ 360 w 454"/>
              <a:gd name="T89" fmla="*/ 482 h 498"/>
              <a:gd name="T90" fmla="*/ 418 w 454"/>
              <a:gd name="T91" fmla="*/ 376 h 498"/>
              <a:gd name="T92" fmla="*/ 454 w 454"/>
              <a:gd name="T93" fmla="*/ 270 h 498"/>
              <a:gd name="T94" fmla="*/ 422 w 454"/>
              <a:gd name="T95" fmla="*/ 206 h 498"/>
              <a:gd name="T96" fmla="*/ 412 w 454"/>
              <a:gd name="T97" fmla="*/ 190 h 4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4"/>
              <a:gd name="T148" fmla="*/ 0 h 498"/>
              <a:gd name="T149" fmla="*/ 454 w 454"/>
              <a:gd name="T150" fmla="*/ 498 h 49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4" h="498">
                <a:moveTo>
                  <a:pt x="412" y="190"/>
                </a:moveTo>
                <a:lnTo>
                  <a:pt x="412" y="190"/>
                </a:lnTo>
                <a:lnTo>
                  <a:pt x="408" y="186"/>
                </a:lnTo>
                <a:lnTo>
                  <a:pt x="408" y="182"/>
                </a:lnTo>
                <a:lnTo>
                  <a:pt x="406" y="170"/>
                </a:lnTo>
                <a:lnTo>
                  <a:pt x="408" y="158"/>
                </a:lnTo>
                <a:lnTo>
                  <a:pt x="384" y="158"/>
                </a:lnTo>
                <a:lnTo>
                  <a:pt x="386" y="146"/>
                </a:lnTo>
                <a:lnTo>
                  <a:pt x="360" y="122"/>
                </a:lnTo>
                <a:lnTo>
                  <a:pt x="346" y="124"/>
                </a:lnTo>
                <a:lnTo>
                  <a:pt x="340" y="122"/>
                </a:lnTo>
                <a:lnTo>
                  <a:pt x="336" y="120"/>
                </a:lnTo>
                <a:lnTo>
                  <a:pt x="334" y="116"/>
                </a:lnTo>
                <a:lnTo>
                  <a:pt x="332" y="108"/>
                </a:lnTo>
                <a:lnTo>
                  <a:pt x="330" y="90"/>
                </a:lnTo>
                <a:lnTo>
                  <a:pt x="328" y="84"/>
                </a:lnTo>
                <a:lnTo>
                  <a:pt x="324" y="78"/>
                </a:lnTo>
                <a:lnTo>
                  <a:pt x="310" y="66"/>
                </a:lnTo>
                <a:lnTo>
                  <a:pt x="296" y="56"/>
                </a:lnTo>
                <a:lnTo>
                  <a:pt x="290" y="52"/>
                </a:lnTo>
                <a:lnTo>
                  <a:pt x="266" y="56"/>
                </a:lnTo>
                <a:lnTo>
                  <a:pt x="266" y="66"/>
                </a:lnTo>
                <a:lnTo>
                  <a:pt x="266" y="72"/>
                </a:lnTo>
                <a:lnTo>
                  <a:pt x="264" y="74"/>
                </a:lnTo>
                <a:lnTo>
                  <a:pt x="262" y="74"/>
                </a:lnTo>
                <a:lnTo>
                  <a:pt x="232" y="74"/>
                </a:lnTo>
                <a:lnTo>
                  <a:pt x="214" y="60"/>
                </a:lnTo>
                <a:lnTo>
                  <a:pt x="204" y="62"/>
                </a:lnTo>
                <a:lnTo>
                  <a:pt x="198" y="66"/>
                </a:lnTo>
                <a:lnTo>
                  <a:pt x="194" y="68"/>
                </a:lnTo>
                <a:lnTo>
                  <a:pt x="188" y="68"/>
                </a:lnTo>
                <a:lnTo>
                  <a:pt x="184" y="66"/>
                </a:lnTo>
                <a:lnTo>
                  <a:pt x="180" y="60"/>
                </a:lnTo>
                <a:lnTo>
                  <a:pt x="176" y="50"/>
                </a:lnTo>
                <a:lnTo>
                  <a:pt x="156" y="52"/>
                </a:lnTo>
                <a:lnTo>
                  <a:pt x="142" y="36"/>
                </a:lnTo>
                <a:lnTo>
                  <a:pt x="122" y="36"/>
                </a:lnTo>
                <a:lnTo>
                  <a:pt x="114" y="30"/>
                </a:lnTo>
                <a:lnTo>
                  <a:pt x="114" y="14"/>
                </a:lnTo>
                <a:lnTo>
                  <a:pt x="100" y="0"/>
                </a:lnTo>
                <a:lnTo>
                  <a:pt x="86" y="2"/>
                </a:lnTo>
                <a:lnTo>
                  <a:pt x="78" y="6"/>
                </a:lnTo>
                <a:lnTo>
                  <a:pt x="62" y="6"/>
                </a:lnTo>
                <a:lnTo>
                  <a:pt x="60" y="14"/>
                </a:lnTo>
                <a:lnTo>
                  <a:pt x="44" y="12"/>
                </a:lnTo>
                <a:lnTo>
                  <a:pt x="22" y="42"/>
                </a:lnTo>
                <a:lnTo>
                  <a:pt x="8" y="66"/>
                </a:lnTo>
                <a:lnTo>
                  <a:pt x="0" y="80"/>
                </a:lnTo>
                <a:lnTo>
                  <a:pt x="0" y="82"/>
                </a:lnTo>
                <a:lnTo>
                  <a:pt x="2" y="84"/>
                </a:lnTo>
                <a:lnTo>
                  <a:pt x="8" y="86"/>
                </a:lnTo>
                <a:lnTo>
                  <a:pt x="16" y="86"/>
                </a:lnTo>
                <a:lnTo>
                  <a:pt x="44" y="102"/>
                </a:lnTo>
                <a:lnTo>
                  <a:pt x="50" y="116"/>
                </a:lnTo>
                <a:lnTo>
                  <a:pt x="68" y="132"/>
                </a:lnTo>
                <a:lnTo>
                  <a:pt x="76" y="140"/>
                </a:lnTo>
                <a:lnTo>
                  <a:pt x="76" y="154"/>
                </a:lnTo>
                <a:lnTo>
                  <a:pt x="78" y="158"/>
                </a:lnTo>
                <a:lnTo>
                  <a:pt x="86" y="162"/>
                </a:lnTo>
                <a:lnTo>
                  <a:pt x="78" y="170"/>
                </a:lnTo>
                <a:lnTo>
                  <a:pt x="78" y="192"/>
                </a:lnTo>
                <a:lnTo>
                  <a:pt x="80" y="202"/>
                </a:lnTo>
                <a:lnTo>
                  <a:pt x="70" y="212"/>
                </a:lnTo>
                <a:lnTo>
                  <a:pt x="70" y="222"/>
                </a:lnTo>
                <a:lnTo>
                  <a:pt x="140" y="224"/>
                </a:lnTo>
                <a:lnTo>
                  <a:pt x="152" y="236"/>
                </a:lnTo>
                <a:lnTo>
                  <a:pt x="160" y="236"/>
                </a:lnTo>
                <a:lnTo>
                  <a:pt x="216" y="290"/>
                </a:lnTo>
                <a:lnTo>
                  <a:pt x="232" y="316"/>
                </a:lnTo>
                <a:lnTo>
                  <a:pt x="254" y="324"/>
                </a:lnTo>
                <a:lnTo>
                  <a:pt x="280" y="362"/>
                </a:lnTo>
                <a:lnTo>
                  <a:pt x="278" y="386"/>
                </a:lnTo>
                <a:lnTo>
                  <a:pt x="286" y="394"/>
                </a:lnTo>
                <a:lnTo>
                  <a:pt x="280" y="422"/>
                </a:lnTo>
                <a:lnTo>
                  <a:pt x="282" y="434"/>
                </a:lnTo>
                <a:lnTo>
                  <a:pt x="290" y="454"/>
                </a:lnTo>
                <a:lnTo>
                  <a:pt x="308" y="456"/>
                </a:lnTo>
                <a:lnTo>
                  <a:pt x="314" y="482"/>
                </a:lnTo>
                <a:lnTo>
                  <a:pt x="340" y="492"/>
                </a:lnTo>
                <a:lnTo>
                  <a:pt x="354" y="498"/>
                </a:lnTo>
                <a:lnTo>
                  <a:pt x="360" y="482"/>
                </a:lnTo>
                <a:lnTo>
                  <a:pt x="418" y="476"/>
                </a:lnTo>
                <a:lnTo>
                  <a:pt x="418" y="376"/>
                </a:lnTo>
                <a:lnTo>
                  <a:pt x="454" y="270"/>
                </a:lnTo>
                <a:lnTo>
                  <a:pt x="434" y="230"/>
                </a:lnTo>
                <a:lnTo>
                  <a:pt x="422" y="206"/>
                </a:lnTo>
                <a:lnTo>
                  <a:pt x="412" y="19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0" name="Freeform 80" descr="Papel seda azul"/>
          <p:cNvSpPr>
            <a:spLocks/>
          </p:cNvSpPr>
          <p:nvPr/>
        </p:nvSpPr>
        <p:spPr bwMode="auto">
          <a:xfrm>
            <a:off x="1203325" y="1220788"/>
            <a:ext cx="674688" cy="831850"/>
          </a:xfrm>
          <a:custGeom>
            <a:avLst/>
            <a:gdLst>
              <a:gd name="T0" fmla="*/ 420 w 462"/>
              <a:gd name="T1" fmla="*/ 424 h 586"/>
              <a:gd name="T2" fmla="*/ 422 w 462"/>
              <a:gd name="T3" fmla="*/ 414 h 586"/>
              <a:gd name="T4" fmla="*/ 422 w 462"/>
              <a:gd name="T5" fmla="*/ 396 h 586"/>
              <a:gd name="T6" fmla="*/ 410 w 462"/>
              <a:gd name="T7" fmla="*/ 304 h 586"/>
              <a:gd name="T8" fmla="*/ 396 w 462"/>
              <a:gd name="T9" fmla="*/ 312 h 586"/>
              <a:gd name="T10" fmla="*/ 372 w 462"/>
              <a:gd name="T11" fmla="*/ 320 h 586"/>
              <a:gd name="T12" fmla="*/ 348 w 462"/>
              <a:gd name="T13" fmla="*/ 308 h 586"/>
              <a:gd name="T14" fmla="*/ 338 w 462"/>
              <a:gd name="T15" fmla="*/ 268 h 586"/>
              <a:gd name="T16" fmla="*/ 344 w 462"/>
              <a:gd name="T17" fmla="*/ 204 h 586"/>
              <a:gd name="T18" fmla="*/ 330 w 462"/>
              <a:gd name="T19" fmla="*/ 172 h 586"/>
              <a:gd name="T20" fmla="*/ 312 w 462"/>
              <a:gd name="T21" fmla="*/ 150 h 586"/>
              <a:gd name="T22" fmla="*/ 318 w 462"/>
              <a:gd name="T23" fmla="*/ 128 h 586"/>
              <a:gd name="T24" fmla="*/ 320 w 462"/>
              <a:gd name="T25" fmla="*/ 130 h 586"/>
              <a:gd name="T26" fmla="*/ 316 w 462"/>
              <a:gd name="T27" fmla="*/ 122 h 586"/>
              <a:gd name="T28" fmla="*/ 292 w 462"/>
              <a:gd name="T29" fmla="*/ 138 h 586"/>
              <a:gd name="T30" fmla="*/ 264 w 462"/>
              <a:gd name="T31" fmla="*/ 114 h 586"/>
              <a:gd name="T32" fmla="*/ 248 w 462"/>
              <a:gd name="T33" fmla="*/ 100 h 586"/>
              <a:gd name="T34" fmla="*/ 234 w 462"/>
              <a:gd name="T35" fmla="*/ 78 h 586"/>
              <a:gd name="T36" fmla="*/ 266 w 462"/>
              <a:gd name="T37" fmla="*/ 50 h 586"/>
              <a:gd name="T38" fmla="*/ 262 w 462"/>
              <a:gd name="T39" fmla="*/ 10 h 586"/>
              <a:gd name="T40" fmla="*/ 46 w 462"/>
              <a:gd name="T41" fmla="*/ 0 h 586"/>
              <a:gd name="T42" fmla="*/ 46 w 462"/>
              <a:gd name="T43" fmla="*/ 58 h 586"/>
              <a:gd name="T44" fmla="*/ 66 w 462"/>
              <a:gd name="T45" fmla="*/ 124 h 586"/>
              <a:gd name="T46" fmla="*/ 46 w 462"/>
              <a:gd name="T47" fmla="*/ 146 h 586"/>
              <a:gd name="T48" fmla="*/ 48 w 462"/>
              <a:gd name="T49" fmla="*/ 168 h 586"/>
              <a:gd name="T50" fmla="*/ 84 w 462"/>
              <a:gd name="T51" fmla="*/ 212 h 586"/>
              <a:gd name="T52" fmla="*/ 76 w 462"/>
              <a:gd name="T53" fmla="*/ 224 h 586"/>
              <a:gd name="T54" fmla="*/ 66 w 462"/>
              <a:gd name="T55" fmla="*/ 222 h 586"/>
              <a:gd name="T56" fmla="*/ 28 w 462"/>
              <a:gd name="T57" fmla="*/ 266 h 586"/>
              <a:gd name="T58" fmla="*/ 18 w 462"/>
              <a:gd name="T59" fmla="*/ 274 h 586"/>
              <a:gd name="T60" fmla="*/ 12 w 462"/>
              <a:gd name="T61" fmla="*/ 290 h 586"/>
              <a:gd name="T62" fmla="*/ 6 w 462"/>
              <a:gd name="T63" fmla="*/ 302 h 586"/>
              <a:gd name="T64" fmla="*/ 0 w 462"/>
              <a:gd name="T65" fmla="*/ 326 h 586"/>
              <a:gd name="T66" fmla="*/ 34 w 462"/>
              <a:gd name="T67" fmla="*/ 320 h 586"/>
              <a:gd name="T68" fmla="*/ 70 w 462"/>
              <a:gd name="T69" fmla="*/ 328 h 586"/>
              <a:gd name="T70" fmla="*/ 98 w 462"/>
              <a:gd name="T71" fmla="*/ 350 h 586"/>
              <a:gd name="T72" fmla="*/ 132 w 462"/>
              <a:gd name="T73" fmla="*/ 364 h 586"/>
              <a:gd name="T74" fmla="*/ 144 w 462"/>
              <a:gd name="T75" fmla="*/ 382 h 586"/>
              <a:gd name="T76" fmla="*/ 154 w 462"/>
              <a:gd name="T77" fmla="*/ 380 h 586"/>
              <a:gd name="T78" fmla="*/ 188 w 462"/>
              <a:gd name="T79" fmla="*/ 388 h 586"/>
              <a:gd name="T80" fmla="*/ 218 w 462"/>
              <a:gd name="T81" fmla="*/ 388 h 586"/>
              <a:gd name="T82" fmla="*/ 222 w 462"/>
              <a:gd name="T83" fmla="*/ 380 h 586"/>
              <a:gd name="T84" fmla="*/ 246 w 462"/>
              <a:gd name="T85" fmla="*/ 366 h 586"/>
              <a:gd name="T86" fmla="*/ 280 w 462"/>
              <a:gd name="T87" fmla="*/ 392 h 586"/>
              <a:gd name="T88" fmla="*/ 286 w 462"/>
              <a:gd name="T89" fmla="*/ 404 h 586"/>
              <a:gd name="T90" fmla="*/ 290 w 462"/>
              <a:gd name="T91" fmla="*/ 430 h 586"/>
              <a:gd name="T92" fmla="*/ 302 w 462"/>
              <a:gd name="T93" fmla="*/ 438 h 586"/>
              <a:gd name="T94" fmla="*/ 340 w 462"/>
              <a:gd name="T95" fmla="*/ 472 h 586"/>
              <a:gd name="T96" fmla="*/ 362 w 462"/>
              <a:gd name="T97" fmla="*/ 484 h 586"/>
              <a:gd name="T98" fmla="*/ 368 w 462"/>
              <a:gd name="T99" fmla="*/ 504 h 586"/>
              <a:gd name="T100" fmla="*/ 392 w 462"/>
              <a:gd name="T101" fmla="*/ 548 h 586"/>
              <a:gd name="T102" fmla="*/ 420 w 462"/>
              <a:gd name="T103" fmla="*/ 574 h 586"/>
              <a:gd name="T104" fmla="*/ 434 w 462"/>
              <a:gd name="T105" fmla="*/ 572 h 586"/>
              <a:gd name="T106" fmla="*/ 444 w 462"/>
              <a:gd name="T107" fmla="*/ 556 h 586"/>
              <a:gd name="T108" fmla="*/ 444 w 462"/>
              <a:gd name="T109" fmla="*/ 520 h 586"/>
              <a:gd name="T110" fmla="*/ 458 w 462"/>
              <a:gd name="T111" fmla="*/ 500 h 586"/>
              <a:gd name="T112" fmla="*/ 460 w 462"/>
              <a:gd name="T113" fmla="*/ 490 h 586"/>
              <a:gd name="T114" fmla="*/ 446 w 462"/>
              <a:gd name="T115" fmla="*/ 442 h 5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62"/>
              <a:gd name="T175" fmla="*/ 0 h 586"/>
              <a:gd name="T176" fmla="*/ 462 w 462"/>
              <a:gd name="T177" fmla="*/ 586 h 5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62" h="586">
                <a:moveTo>
                  <a:pt x="446" y="442"/>
                </a:moveTo>
                <a:lnTo>
                  <a:pt x="420" y="424"/>
                </a:lnTo>
                <a:lnTo>
                  <a:pt x="418" y="422"/>
                </a:lnTo>
                <a:lnTo>
                  <a:pt x="420" y="418"/>
                </a:lnTo>
                <a:lnTo>
                  <a:pt x="422" y="414"/>
                </a:lnTo>
                <a:lnTo>
                  <a:pt x="422" y="406"/>
                </a:lnTo>
                <a:lnTo>
                  <a:pt x="422" y="396"/>
                </a:lnTo>
                <a:lnTo>
                  <a:pt x="420" y="362"/>
                </a:lnTo>
                <a:lnTo>
                  <a:pt x="416" y="318"/>
                </a:lnTo>
                <a:lnTo>
                  <a:pt x="410" y="304"/>
                </a:lnTo>
                <a:lnTo>
                  <a:pt x="406" y="304"/>
                </a:lnTo>
                <a:lnTo>
                  <a:pt x="402" y="314"/>
                </a:lnTo>
                <a:lnTo>
                  <a:pt x="396" y="312"/>
                </a:lnTo>
                <a:lnTo>
                  <a:pt x="386" y="328"/>
                </a:lnTo>
                <a:lnTo>
                  <a:pt x="376" y="330"/>
                </a:lnTo>
                <a:lnTo>
                  <a:pt x="372" y="320"/>
                </a:lnTo>
                <a:lnTo>
                  <a:pt x="366" y="318"/>
                </a:lnTo>
                <a:lnTo>
                  <a:pt x="368" y="308"/>
                </a:lnTo>
                <a:lnTo>
                  <a:pt x="348" y="308"/>
                </a:lnTo>
                <a:lnTo>
                  <a:pt x="350" y="286"/>
                </a:lnTo>
                <a:lnTo>
                  <a:pt x="340" y="282"/>
                </a:lnTo>
                <a:lnTo>
                  <a:pt x="338" y="268"/>
                </a:lnTo>
                <a:lnTo>
                  <a:pt x="314" y="250"/>
                </a:lnTo>
                <a:lnTo>
                  <a:pt x="314" y="240"/>
                </a:lnTo>
                <a:lnTo>
                  <a:pt x="344" y="204"/>
                </a:lnTo>
                <a:lnTo>
                  <a:pt x="344" y="186"/>
                </a:lnTo>
                <a:lnTo>
                  <a:pt x="330" y="172"/>
                </a:lnTo>
                <a:lnTo>
                  <a:pt x="314" y="152"/>
                </a:lnTo>
                <a:lnTo>
                  <a:pt x="312" y="150"/>
                </a:lnTo>
                <a:lnTo>
                  <a:pt x="312" y="146"/>
                </a:lnTo>
                <a:lnTo>
                  <a:pt x="314" y="138"/>
                </a:lnTo>
                <a:lnTo>
                  <a:pt x="318" y="128"/>
                </a:lnTo>
                <a:lnTo>
                  <a:pt x="320" y="130"/>
                </a:lnTo>
                <a:lnTo>
                  <a:pt x="318" y="128"/>
                </a:lnTo>
                <a:lnTo>
                  <a:pt x="316" y="122"/>
                </a:lnTo>
                <a:lnTo>
                  <a:pt x="312" y="120"/>
                </a:lnTo>
                <a:lnTo>
                  <a:pt x="308" y="116"/>
                </a:lnTo>
                <a:lnTo>
                  <a:pt x="292" y="138"/>
                </a:lnTo>
                <a:lnTo>
                  <a:pt x="266" y="128"/>
                </a:lnTo>
                <a:lnTo>
                  <a:pt x="264" y="114"/>
                </a:lnTo>
                <a:lnTo>
                  <a:pt x="262" y="114"/>
                </a:lnTo>
                <a:lnTo>
                  <a:pt x="248" y="100"/>
                </a:lnTo>
                <a:lnTo>
                  <a:pt x="240" y="90"/>
                </a:lnTo>
                <a:lnTo>
                  <a:pt x="236" y="82"/>
                </a:lnTo>
                <a:lnTo>
                  <a:pt x="234" y="78"/>
                </a:lnTo>
                <a:lnTo>
                  <a:pt x="232" y="64"/>
                </a:lnTo>
                <a:lnTo>
                  <a:pt x="240" y="56"/>
                </a:lnTo>
                <a:lnTo>
                  <a:pt x="266" y="50"/>
                </a:lnTo>
                <a:lnTo>
                  <a:pt x="266" y="44"/>
                </a:lnTo>
                <a:lnTo>
                  <a:pt x="272" y="32"/>
                </a:lnTo>
                <a:lnTo>
                  <a:pt x="262" y="10"/>
                </a:lnTo>
                <a:lnTo>
                  <a:pt x="110" y="16"/>
                </a:lnTo>
                <a:lnTo>
                  <a:pt x="46" y="0"/>
                </a:lnTo>
                <a:lnTo>
                  <a:pt x="42" y="12"/>
                </a:lnTo>
                <a:lnTo>
                  <a:pt x="40" y="22"/>
                </a:lnTo>
                <a:lnTo>
                  <a:pt x="46" y="58"/>
                </a:lnTo>
                <a:lnTo>
                  <a:pt x="58" y="68"/>
                </a:lnTo>
                <a:lnTo>
                  <a:pt x="66" y="124"/>
                </a:lnTo>
                <a:lnTo>
                  <a:pt x="50" y="142"/>
                </a:lnTo>
                <a:lnTo>
                  <a:pt x="46" y="146"/>
                </a:lnTo>
                <a:lnTo>
                  <a:pt x="44" y="152"/>
                </a:lnTo>
                <a:lnTo>
                  <a:pt x="46" y="160"/>
                </a:lnTo>
                <a:lnTo>
                  <a:pt x="48" y="168"/>
                </a:lnTo>
                <a:lnTo>
                  <a:pt x="68" y="192"/>
                </a:lnTo>
                <a:lnTo>
                  <a:pt x="84" y="212"/>
                </a:lnTo>
                <a:lnTo>
                  <a:pt x="86" y="226"/>
                </a:lnTo>
                <a:lnTo>
                  <a:pt x="76" y="224"/>
                </a:lnTo>
                <a:lnTo>
                  <a:pt x="70" y="222"/>
                </a:lnTo>
                <a:lnTo>
                  <a:pt x="66" y="222"/>
                </a:lnTo>
                <a:lnTo>
                  <a:pt x="50" y="234"/>
                </a:lnTo>
                <a:lnTo>
                  <a:pt x="26" y="234"/>
                </a:lnTo>
                <a:lnTo>
                  <a:pt x="28" y="266"/>
                </a:lnTo>
                <a:lnTo>
                  <a:pt x="22" y="270"/>
                </a:lnTo>
                <a:lnTo>
                  <a:pt x="18" y="274"/>
                </a:lnTo>
                <a:lnTo>
                  <a:pt x="16" y="276"/>
                </a:lnTo>
                <a:lnTo>
                  <a:pt x="12" y="290"/>
                </a:lnTo>
                <a:lnTo>
                  <a:pt x="8" y="298"/>
                </a:lnTo>
                <a:lnTo>
                  <a:pt x="6" y="302"/>
                </a:lnTo>
                <a:lnTo>
                  <a:pt x="4" y="306"/>
                </a:lnTo>
                <a:lnTo>
                  <a:pt x="2" y="314"/>
                </a:lnTo>
                <a:lnTo>
                  <a:pt x="0" y="326"/>
                </a:lnTo>
                <a:lnTo>
                  <a:pt x="16" y="328"/>
                </a:lnTo>
                <a:lnTo>
                  <a:pt x="18" y="320"/>
                </a:lnTo>
                <a:lnTo>
                  <a:pt x="34" y="320"/>
                </a:lnTo>
                <a:lnTo>
                  <a:pt x="42" y="316"/>
                </a:lnTo>
                <a:lnTo>
                  <a:pt x="56" y="314"/>
                </a:lnTo>
                <a:lnTo>
                  <a:pt x="70" y="328"/>
                </a:lnTo>
                <a:lnTo>
                  <a:pt x="70" y="344"/>
                </a:lnTo>
                <a:lnTo>
                  <a:pt x="78" y="350"/>
                </a:lnTo>
                <a:lnTo>
                  <a:pt x="98" y="350"/>
                </a:lnTo>
                <a:lnTo>
                  <a:pt x="112" y="366"/>
                </a:lnTo>
                <a:lnTo>
                  <a:pt x="132" y="364"/>
                </a:lnTo>
                <a:lnTo>
                  <a:pt x="136" y="374"/>
                </a:lnTo>
                <a:lnTo>
                  <a:pt x="140" y="380"/>
                </a:lnTo>
                <a:lnTo>
                  <a:pt x="144" y="382"/>
                </a:lnTo>
                <a:lnTo>
                  <a:pt x="150" y="382"/>
                </a:lnTo>
                <a:lnTo>
                  <a:pt x="154" y="380"/>
                </a:lnTo>
                <a:lnTo>
                  <a:pt x="160" y="376"/>
                </a:lnTo>
                <a:lnTo>
                  <a:pt x="170" y="374"/>
                </a:lnTo>
                <a:lnTo>
                  <a:pt x="188" y="388"/>
                </a:lnTo>
                <a:lnTo>
                  <a:pt x="218" y="388"/>
                </a:lnTo>
                <a:lnTo>
                  <a:pt x="220" y="388"/>
                </a:lnTo>
                <a:lnTo>
                  <a:pt x="222" y="386"/>
                </a:lnTo>
                <a:lnTo>
                  <a:pt x="222" y="380"/>
                </a:lnTo>
                <a:lnTo>
                  <a:pt x="222" y="370"/>
                </a:lnTo>
                <a:lnTo>
                  <a:pt x="246" y="366"/>
                </a:lnTo>
                <a:lnTo>
                  <a:pt x="252" y="370"/>
                </a:lnTo>
                <a:lnTo>
                  <a:pt x="266" y="380"/>
                </a:lnTo>
                <a:lnTo>
                  <a:pt x="280" y="392"/>
                </a:lnTo>
                <a:lnTo>
                  <a:pt x="284" y="398"/>
                </a:lnTo>
                <a:lnTo>
                  <a:pt x="286" y="404"/>
                </a:lnTo>
                <a:lnTo>
                  <a:pt x="288" y="422"/>
                </a:lnTo>
                <a:lnTo>
                  <a:pt x="290" y="430"/>
                </a:lnTo>
                <a:lnTo>
                  <a:pt x="292" y="434"/>
                </a:lnTo>
                <a:lnTo>
                  <a:pt x="296" y="436"/>
                </a:lnTo>
                <a:lnTo>
                  <a:pt x="302" y="438"/>
                </a:lnTo>
                <a:lnTo>
                  <a:pt x="316" y="436"/>
                </a:lnTo>
                <a:lnTo>
                  <a:pt x="342" y="460"/>
                </a:lnTo>
                <a:lnTo>
                  <a:pt x="340" y="472"/>
                </a:lnTo>
                <a:lnTo>
                  <a:pt x="364" y="472"/>
                </a:lnTo>
                <a:lnTo>
                  <a:pt x="362" y="484"/>
                </a:lnTo>
                <a:lnTo>
                  <a:pt x="364" y="496"/>
                </a:lnTo>
                <a:lnTo>
                  <a:pt x="364" y="500"/>
                </a:lnTo>
                <a:lnTo>
                  <a:pt x="368" y="504"/>
                </a:lnTo>
                <a:lnTo>
                  <a:pt x="378" y="520"/>
                </a:lnTo>
                <a:lnTo>
                  <a:pt x="392" y="548"/>
                </a:lnTo>
                <a:lnTo>
                  <a:pt x="410" y="586"/>
                </a:lnTo>
                <a:lnTo>
                  <a:pt x="420" y="574"/>
                </a:lnTo>
                <a:lnTo>
                  <a:pt x="426" y="574"/>
                </a:lnTo>
                <a:lnTo>
                  <a:pt x="434" y="572"/>
                </a:lnTo>
                <a:lnTo>
                  <a:pt x="436" y="570"/>
                </a:lnTo>
                <a:lnTo>
                  <a:pt x="440" y="564"/>
                </a:lnTo>
                <a:lnTo>
                  <a:pt x="444" y="556"/>
                </a:lnTo>
                <a:lnTo>
                  <a:pt x="444" y="520"/>
                </a:lnTo>
                <a:lnTo>
                  <a:pt x="446" y="514"/>
                </a:lnTo>
                <a:lnTo>
                  <a:pt x="452" y="506"/>
                </a:lnTo>
                <a:lnTo>
                  <a:pt x="458" y="500"/>
                </a:lnTo>
                <a:lnTo>
                  <a:pt x="462" y="494"/>
                </a:lnTo>
                <a:lnTo>
                  <a:pt x="460" y="490"/>
                </a:lnTo>
                <a:lnTo>
                  <a:pt x="456" y="484"/>
                </a:lnTo>
                <a:lnTo>
                  <a:pt x="448" y="476"/>
                </a:lnTo>
                <a:lnTo>
                  <a:pt x="446" y="4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1" name="Freeform 81" descr="Papel seda azul"/>
          <p:cNvSpPr>
            <a:spLocks/>
          </p:cNvSpPr>
          <p:nvPr/>
        </p:nvSpPr>
        <p:spPr bwMode="auto">
          <a:xfrm>
            <a:off x="3217863" y="1263650"/>
            <a:ext cx="401637" cy="465138"/>
          </a:xfrm>
          <a:custGeom>
            <a:avLst/>
            <a:gdLst>
              <a:gd name="T0" fmla="*/ 264 w 276"/>
              <a:gd name="T1" fmla="*/ 100 h 328"/>
              <a:gd name="T2" fmla="*/ 264 w 276"/>
              <a:gd name="T3" fmla="*/ 82 h 328"/>
              <a:gd name="T4" fmla="*/ 262 w 276"/>
              <a:gd name="T5" fmla="*/ 36 h 328"/>
              <a:gd name="T6" fmla="*/ 210 w 276"/>
              <a:gd name="T7" fmla="*/ 4 h 328"/>
              <a:gd name="T8" fmla="*/ 168 w 276"/>
              <a:gd name="T9" fmla="*/ 4 h 328"/>
              <a:gd name="T10" fmla="*/ 174 w 276"/>
              <a:gd name="T11" fmla="*/ 46 h 328"/>
              <a:gd name="T12" fmla="*/ 160 w 276"/>
              <a:gd name="T13" fmla="*/ 94 h 328"/>
              <a:gd name="T14" fmla="*/ 152 w 276"/>
              <a:gd name="T15" fmla="*/ 116 h 328"/>
              <a:gd name="T16" fmla="*/ 134 w 276"/>
              <a:gd name="T17" fmla="*/ 136 h 328"/>
              <a:gd name="T18" fmla="*/ 128 w 276"/>
              <a:gd name="T19" fmla="*/ 148 h 328"/>
              <a:gd name="T20" fmla="*/ 102 w 276"/>
              <a:gd name="T21" fmla="*/ 172 h 328"/>
              <a:gd name="T22" fmla="*/ 74 w 276"/>
              <a:gd name="T23" fmla="*/ 180 h 328"/>
              <a:gd name="T24" fmla="*/ 68 w 276"/>
              <a:gd name="T25" fmla="*/ 196 h 328"/>
              <a:gd name="T26" fmla="*/ 48 w 276"/>
              <a:gd name="T27" fmla="*/ 212 h 328"/>
              <a:gd name="T28" fmla="*/ 26 w 276"/>
              <a:gd name="T29" fmla="*/ 216 h 328"/>
              <a:gd name="T30" fmla="*/ 8 w 276"/>
              <a:gd name="T31" fmla="*/ 232 h 328"/>
              <a:gd name="T32" fmla="*/ 2 w 276"/>
              <a:gd name="T33" fmla="*/ 244 h 328"/>
              <a:gd name="T34" fmla="*/ 14 w 276"/>
              <a:gd name="T35" fmla="*/ 266 h 328"/>
              <a:gd name="T36" fmla="*/ 24 w 276"/>
              <a:gd name="T37" fmla="*/ 284 h 328"/>
              <a:gd name="T38" fmla="*/ 30 w 276"/>
              <a:gd name="T39" fmla="*/ 304 h 328"/>
              <a:gd name="T40" fmla="*/ 38 w 276"/>
              <a:gd name="T41" fmla="*/ 316 h 328"/>
              <a:gd name="T42" fmla="*/ 66 w 276"/>
              <a:gd name="T43" fmla="*/ 322 h 328"/>
              <a:gd name="T44" fmla="*/ 78 w 276"/>
              <a:gd name="T45" fmla="*/ 300 h 328"/>
              <a:gd name="T46" fmla="*/ 94 w 276"/>
              <a:gd name="T47" fmla="*/ 294 h 328"/>
              <a:gd name="T48" fmla="*/ 126 w 276"/>
              <a:gd name="T49" fmla="*/ 288 h 328"/>
              <a:gd name="T50" fmla="*/ 136 w 276"/>
              <a:gd name="T51" fmla="*/ 262 h 328"/>
              <a:gd name="T52" fmla="*/ 162 w 276"/>
              <a:gd name="T53" fmla="*/ 238 h 328"/>
              <a:gd name="T54" fmla="*/ 188 w 276"/>
              <a:gd name="T55" fmla="*/ 230 h 328"/>
              <a:gd name="T56" fmla="*/ 198 w 276"/>
              <a:gd name="T57" fmla="*/ 226 h 328"/>
              <a:gd name="T58" fmla="*/ 208 w 276"/>
              <a:gd name="T59" fmla="*/ 216 h 328"/>
              <a:gd name="T60" fmla="*/ 220 w 276"/>
              <a:gd name="T61" fmla="*/ 202 h 328"/>
              <a:gd name="T62" fmla="*/ 248 w 276"/>
              <a:gd name="T63" fmla="*/ 196 h 328"/>
              <a:gd name="T64" fmla="*/ 266 w 276"/>
              <a:gd name="T65" fmla="*/ 142 h 328"/>
              <a:gd name="T66" fmla="*/ 272 w 276"/>
              <a:gd name="T67" fmla="*/ 108 h 3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6"/>
              <a:gd name="T103" fmla="*/ 0 h 328"/>
              <a:gd name="T104" fmla="*/ 276 w 276"/>
              <a:gd name="T105" fmla="*/ 328 h 3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6" h="328">
                <a:moveTo>
                  <a:pt x="272" y="108"/>
                </a:moveTo>
                <a:lnTo>
                  <a:pt x="264" y="100"/>
                </a:lnTo>
                <a:lnTo>
                  <a:pt x="264" y="90"/>
                </a:lnTo>
                <a:lnTo>
                  <a:pt x="264" y="82"/>
                </a:lnTo>
                <a:lnTo>
                  <a:pt x="266" y="62"/>
                </a:lnTo>
                <a:lnTo>
                  <a:pt x="262" y="36"/>
                </a:lnTo>
                <a:lnTo>
                  <a:pt x="224" y="0"/>
                </a:lnTo>
                <a:lnTo>
                  <a:pt x="210" y="4"/>
                </a:lnTo>
                <a:lnTo>
                  <a:pt x="200" y="10"/>
                </a:lnTo>
                <a:lnTo>
                  <a:pt x="168" y="4"/>
                </a:lnTo>
                <a:lnTo>
                  <a:pt x="162" y="44"/>
                </a:lnTo>
                <a:lnTo>
                  <a:pt x="174" y="46"/>
                </a:lnTo>
                <a:lnTo>
                  <a:pt x="170" y="88"/>
                </a:lnTo>
                <a:lnTo>
                  <a:pt x="160" y="94"/>
                </a:lnTo>
                <a:lnTo>
                  <a:pt x="156" y="108"/>
                </a:lnTo>
                <a:lnTo>
                  <a:pt x="152" y="116"/>
                </a:lnTo>
                <a:lnTo>
                  <a:pt x="144" y="124"/>
                </a:lnTo>
                <a:lnTo>
                  <a:pt x="134" y="136"/>
                </a:lnTo>
                <a:lnTo>
                  <a:pt x="134" y="144"/>
                </a:lnTo>
                <a:lnTo>
                  <a:pt x="128" y="148"/>
                </a:lnTo>
                <a:lnTo>
                  <a:pt x="114" y="156"/>
                </a:lnTo>
                <a:lnTo>
                  <a:pt x="102" y="172"/>
                </a:lnTo>
                <a:lnTo>
                  <a:pt x="100" y="180"/>
                </a:lnTo>
                <a:lnTo>
                  <a:pt x="74" y="180"/>
                </a:lnTo>
                <a:lnTo>
                  <a:pt x="66" y="182"/>
                </a:lnTo>
                <a:lnTo>
                  <a:pt x="68" y="196"/>
                </a:lnTo>
                <a:lnTo>
                  <a:pt x="52" y="208"/>
                </a:lnTo>
                <a:lnTo>
                  <a:pt x="48" y="212"/>
                </a:lnTo>
                <a:lnTo>
                  <a:pt x="32" y="218"/>
                </a:lnTo>
                <a:lnTo>
                  <a:pt x="26" y="216"/>
                </a:lnTo>
                <a:lnTo>
                  <a:pt x="18" y="228"/>
                </a:lnTo>
                <a:lnTo>
                  <a:pt x="8" y="232"/>
                </a:lnTo>
                <a:lnTo>
                  <a:pt x="0" y="238"/>
                </a:lnTo>
                <a:lnTo>
                  <a:pt x="2" y="244"/>
                </a:lnTo>
                <a:lnTo>
                  <a:pt x="4" y="254"/>
                </a:lnTo>
                <a:lnTo>
                  <a:pt x="14" y="266"/>
                </a:lnTo>
                <a:lnTo>
                  <a:pt x="24" y="266"/>
                </a:lnTo>
                <a:lnTo>
                  <a:pt x="24" y="284"/>
                </a:lnTo>
                <a:lnTo>
                  <a:pt x="30" y="298"/>
                </a:lnTo>
                <a:lnTo>
                  <a:pt x="30" y="304"/>
                </a:lnTo>
                <a:lnTo>
                  <a:pt x="32" y="310"/>
                </a:lnTo>
                <a:lnTo>
                  <a:pt x="38" y="316"/>
                </a:lnTo>
                <a:lnTo>
                  <a:pt x="54" y="328"/>
                </a:lnTo>
                <a:lnTo>
                  <a:pt x="66" y="322"/>
                </a:lnTo>
                <a:lnTo>
                  <a:pt x="76" y="314"/>
                </a:lnTo>
                <a:lnTo>
                  <a:pt x="78" y="300"/>
                </a:lnTo>
                <a:lnTo>
                  <a:pt x="86" y="296"/>
                </a:lnTo>
                <a:lnTo>
                  <a:pt x="94" y="294"/>
                </a:lnTo>
                <a:lnTo>
                  <a:pt x="122" y="294"/>
                </a:lnTo>
                <a:lnTo>
                  <a:pt x="126" y="288"/>
                </a:lnTo>
                <a:lnTo>
                  <a:pt x="136" y="278"/>
                </a:lnTo>
                <a:lnTo>
                  <a:pt x="136" y="262"/>
                </a:lnTo>
                <a:lnTo>
                  <a:pt x="146" y="250"/>
                </a:lnTo>
                <a:lnTo>
                  <a:pt x="162" y="238"/>
                </a:lnTo>
                <a:lnTo>
                  <a:pt x="174" y="232"/>
                </a:lnTo>
                <a:lnTo>
                  <a:pt x="188" y="230"/>
                </a:lnTo>
                <a:lnTo>
                  <a:pt x="192" y="230"/>
                </a:lnTo>
                <a:lnTo>
                  <a:pt x="198" y="226"/>
                </a:lnTo>
                <a:lnTo>
                  <a:pt x="198" y="218"/>
                </a:lnTo>
                <a:lnTo>
                  <a:pt x="208" y="216"/>
                </a:lnTo>
                <a:lnTo>
                  <a:pt x="220" y="216"/>
                </a:lnTo>
                <a:lnTo>
                  <a:pt x="220" y="202"/>
                </a:lnTo>
                <a:lnTo>
                  <a:pt x="238" y="198"/>
                </a:lnTo>
                <a:lnTo>
                  <a:pt x="248" y="196"/>
                </a:lnTo>
                <a:lnTo>
                  <a:pt x="264" y="172"/>
                </a:lnTo>
                <a:lnTo>
                  <a:pt x="266" y="142"/>
                </a:lnTo>
                <a:lnTo>
                  <a:pt x="276" y="128"/>
                </a:lnTo>
                <a:lnTo>
                  <a:pt x="272" y="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2" name="Freeform 82" descr="Papel seda azul"/>
          <p:cNvSpPr>
            <a:spLocks/>
          </p:cNvSpPr>
          <p:nvPr/>
        </p:nvSpPr>
        <p:spPr bwMode="auto">
          <a:xfrm>
            <a:off x="1087438" y="2390775"/>
            <a:ext cx="582612" cy="941388"/>
          </a:xfrm>
          <a:custGeom>
            <a:avLst/>
            <a:gdLst>
              <a:gd name="T0" fmla="*/ 384 w 400"/>
              <a:gd name="T1" fmla="*/ 432 h 664"/>
              <a:gd name="T2" fmla="*/ 386 w 400"/>
              <a:gd name="T3" fmla="*/ 408 h 664"/>
              <a:gd name="T4" fmla="*/ 388 w 400"/>
              <a:gd name="T5" fmla="*/ 390 h 664"/>
              <a:gd name="T6" fmla="*/ 396 w 400"/>
              <a:gd name="T7" fmla="*/ 368 h 664"/>
              <a:gd name="T8" fmla="*/ 400 w 400"/>
              <a:gd name="T9" fmla="*/ 342 h 664"/>
              <a:gd name="T10" fmla="*/ 384 w 400"/>
              <a:gd name="T11" fmla="*/ 296 h 664"/>
              <a:gd name="T12" fmla="*/ 366 w 400"/>
              <a:gd name="T13" fmla="*/ 252 h 664"/>
              <a:gd name="T14" fmla="*/ 360 w 400"/>
              <a:gd name="T15" fmla="*/ 212 h 664"/>
              <a:gd name="T16" fmla="*/ 340 w 400"/>
              <a:gd name="T17" fmla="*/ 200 h 664"/>
              <a:gd name="T18" fmla="*/ 332 w 400"/>
              <a:gd name="T19" fmla="*/ 184 h 664"/>
              <a:gd name="T20" fmla="*/ 318 w 400"/>
              <a:gd name="T21" fmla="*/ 166 h 664"/>
              <a:gd name="T22" fmla="*/ 312 w 400"/>
              <a:gd name="T23" fmla="*/ 148 h 664"/>
              <a:gd name="T24" fmla="*/ 314 w 400"/>
              <a:gd name="T25" fmla="*/ 134 h 664"/>
              <a:gd name="T26" fmla="*/ 318 w 400"/>
              <a:gd name="T27" fmla="*/ 124 h 664"/>
              <a:gd name="T28" fmla="*/ 322 w 400"/>
              <a:gd name="T29" fmla="*/ 80 h 664"/>
              <a:gd name="T30" fmla="*/ 320 w 400"/>
              <a:gd name="T31" fmla="*/ 76 h 664"/>
              <a:gd name="T32" fmla="*/ 310 w 400"/>
              <a:gd name="T33" fmla="*/ 54 h 664"/>
              <a:gd name="T34" fmla="*/ 288 w 400"/>
              <a:gd name="T35" fmla="*/ 26 h 664"/>
              <a:gd name="T36" fmla="*/ 248 w 400"/>
              <a:gd name="T37" fmla="*/ 26 h 664"/>
              <a:gd name="T38" fmla="*/ 190 w 400"/>
              <a:gd name="T39" fmla="*/ 6 h 664"/>
              <a:gd name="T40" fmla="*/ 130 w 400"/>
              <a:gd name="T41" fmla="*/ 34 h 664"/>
              <a:gd name="T42" fmla="*/ 106 w 400"/>
              <a:gd name="T43" fmla="*/ 0 h 664"/>
              <a:gd name="T44" fmla="*/ 70 w 400"/>
              <a:gd name="T45" fmla="*/ 18 h 664"/>
              <a:gd name="T46" fmla="*/ 60 w 400"/>
              <a:gd name="T47" fmla="*/ 38 h 664"/>
              <a:gd name="T48" fmla="*/ 54 w 400"/>
              <a:gd name="T49" fmla="*/ 52 h 664"/>
              <a:gd name="T50" fmla="*/ 46 w 400"/>
              <a:gd name="T51" fmla="*/ 74 h 664"/>
              <a:gd name="T52" fmla="*/ 34 w 400"/>
              <a:gd name="T53" fmla="*/ 78 h 664"/>
              <a:gd name="T54" fmla="*/ 20 w 400"/>
              <a:gd name="T55" fmla="*/ 80 h 664"/>
              <a:gd name="T56" fmla="*/ 36 w 400"/>
              <a:gd name="T57" fmla="*/ 112 h 664"/>
              <a:gd name="T58" fmla="*/ 36 w 400"/>
              <a:gd name="T59" fmla="*/ 162 h 664"/>
              <a:gd name="T60" fmla="*/ 60 w 400"/>
              <a:gd name="T61" fmla="*/ 236 h 664"/>
              <a:gd name="T62" fmla="*/ 64 w 400"/>
              <a:gd name="T63" fmla="*/ 276 h 664"/>
              <a:gd name="T64" fmla="*/ 30 w 400"/>
              <a:gd name="T65" fmla="*/ 322 h 664"/>
              <a:gd name="T66" fmla="*/ 24 w 400"/>
              <a:gd name="T67" fmla="*/ 338 h 664"/>
              <a:gd name="T68" fmla="*/ 26 w 400"/>
              <a:gd name="T69" fmla="*/ 346 h 664"/>
              <a:gd name="T70" fmla="*/ 32 w 400"/>
              <a:gd name="T71" fmla="*/ 344 h 664"/>
              <a:gd name="T72" fmla="*/ 18 w 400"/>
              <a:gd name="T73" fmla="*/ 386 h 664"/>
              <a:gd name="T74" fmla="*/ 0 w 400"/>
              <a:gd name="T75" fmla="*/ 398 h 664"/>
              <a:gd name="T76" fmla="*/ 28 w 400"/>
              <a:gd name="T77" fmla="*/ 510 h 664"/>
              <a:gd name="T78" fmla="*/ 76 w 400"/>
              <a:gd name="T79" fmla="*/ 558 h 664"/>
              <a:gd name="T80" fmla="*/ 102 w 400"/>
              <a:gd name="T81" fmla="*/ 582 h 664"/>
              <a:gd name="T82" fmla="*/ 106 w 400"/>
              <a:gd name="T83" fmla="*/ 606 h 664"/>
              <a:gd name="T84" fmla="*/ 142 w 400"/>
              <a:gd name="T85" fmla="*/ 610 h 664"/>
              <a:gd name="T86" fmla="*/ 162 w 400"/>
              <a:gd name="T87" fmla="*/ 628 h 664"/>
              <a:gd name="T88" fmla="*/ 192 w 400"/>
              <a:gd name="T89" fmla="*/ 650 h 664"/>
              <a:gd name="T90" fmla="*/ 220 w 400"/>
              <a:gd name="T91" fmla="*/ 652 h 664"/>
              <a:gd name="T92" fmla="*/ 248 w 400"/>
              <a:gd name="T93" fmla="*/ 664 h 664"/>
              <a:gd name="T94" fmla="*/ 380 w 400"/>
              <a:gd name="T95" fmla="*/ 464 h 664"/>
              <a:gd name="T96" fmla="*/ 384 w 400"/>
              <a:gd name="T97" fmla="*/ 440 h 6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0"/>
              <a:gd name="T148" fmla="*/ 0 h 664"/>
              <a:gd name="T149" fmla="*/ 400 w 400"/>
              <a:gd name="T150" fmla="*/ 664 h 6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0" h="664">
                <a:moveTo>
                  <a:pt x="384" y="440"/>
                </a:moveTo>
                <a:lnTo>
                  <a:pt x="384" y="432"/>
                </a:lnTo>
                <a:lnTo>
                  <a:pt x="384" y="422"/>
                </a:lnTo>
                <a:lnTo>
                  <a:pt x="386" y="408"/>
                </a:lnTo>
                <a:lnTo>
                  <a:pt x="388" y="400"/>
                </a:lnTo>
                <a:lnTo>
                  <a:pt x="388" y="390"/>
                </a:lnTo>
                <a:lnTo>
                  <a:pt x="390" y="372"/>
                </a:lnTo>
                <a:lnTo>
                  <a:pt x="396" y="368"/>
                </a:lnTo>
                <a:lnTo>
                  <a:pt x="398" y="364"/>
                </a:lnTo>
                <a:lnTo>
                  <a:pt x="400" y="342"/>
                </a:lnTo>
                <a:lnTo>
                  <a:pt x="390" y="314"/>
                </a:lnTo>
                <a:lnTo>
                  <a:pt x="384" y="296"/>
                </a:lnTo>
                <a:lnTo>
                  <a:pt x="376" y="280"/>
                </a:lnTo>
                <a:lnTo>
                  <a:pt x="366" y="252"/>
                </a:lnTo>
                <a:lnTo>
                  <a:pt x="366" y="236"/>
                </a:lnTo>
                <a:lnTo>
                  <a:pt x="360" y="212"/>
                </a:lnTo>
                <a:lnTo>
                  <a:pt x="352" y="212"/>
                </a:lnTo>
                <a:lnTo>
                  <a:pt x="340" y="200"/>
                </a:lnTo>
                <a:lnTo>
                  <a:pt x="332" y="194"/>
                </a:lnTo>
                <a:lnTo>
                  <a:pt x="332" y="184"/>
                </a:lnTo>
                <a:lnTo>
                  <a:pt x="320" y="180"/>
                </a:lnTo>
                <a:lnTo>
                  <a:pt x="318" y="166"/>
                </a:lnTo>
                <a:lnTo>
                  <a:pt x="318" y="158"/>
                </a:lnTo>
                <a:lnTo>
                  <a:pt x="312" y="148"/>
                </a:lnTo>
                <a:lnTo>
                  <a:pt x="310" y="140"/>
                </a:lnTo>
                <a:lnTo>
                  <a:pt x="314" y="134"/>
                </a:lnTo>
                <a:lnTo>
                  <a:pt x="318" y="124"/>
                </a:lnTo>
                <a:lnTo>
                  <a:pt x="318" y="110"/>
                </a:lnTo>
                <a:lnTo>
                  <a:pt x="322" y="80"/>
                </a:lnTo>
                <a:lnTo>
                  <a:pt x="320" y="76"/>
                </a:lnTo>
                <a:lnTo>
                  <a:pt x="318" y="70"/>
                </a:lnTo>
                <a:lnTo>
                  <a:pt x="310" y="54"/>
                </a:lnTo>
                <a:lnTo>
                  <a:pt x="300" y="40"/>
                </a:lnTo>
                <a:lnTo>
                  <a:pt x="288" y="26"/>
                </a:lnTo>
                <a:lnTo>
                  <a:pt x="286" y="24"/>
                </a:lnTo>
                <a:lnTo>
                  <a:pt x="248" y="26"/>
                </a:lnTo>
                <a:lnTo>
                  <a:pt x="218" y="8"/>
                </a:lnTo>
                <a:lnTo>
                  <a:pt x="190" y="6"/>
                </a:lnTo>
                <a:lnTo>
                  <a:pt x="160" y="36"/>
                </a:lnTo>
                <a:lnTo>
                  <a:pt x="130" y="34"/>
                </a:lnTo>
                <a:lnTo>
                  <a:pt x="132" y="18"/>
                </a:lnTo>
                <a:lnTo>
                  <a:pt x="106" y="0"/>
                </a:lnTo>
                <a:lnTo>
                  <a:pt x="88" y="18"/>
                </a:lnTo>
                <a:lnTo>
                  <a:pt x="70" y="18"/>
                </a:lnTo>
                <a:lnTo>
                  <a:pt x="70" y="32"/>
                </a:lnTo>
                <a:lnTo>
                  <a:pt x="60" y="38"/>
                </a:lnTo>
                <a:lnTo>
                  <a:pt x="54" y="52"/>
                </a:lnTo>
                <a:lnTo>
                  <a:pt x="46" y="74"/>
                </a:lnTo>
                <a:lnTo>
                  <a:pt x="42" y="76"/>
                </a:lnTo>
                <a:lnTo>
                  <a:pt x="34" y="78"/>
                </a:lnTo>
                <a:lnTo>
                  <a:pt x="20" y="76"/>
                </a:lnTo>
                <a:lnTo>
                  <a:pt x="20" y="80"/>
                </a:lnTo>
                <a:lnTo>
                  <a:pt x="16" y="86"/>
                </a:lnTo>
                <a:lnTo>
                  <a:pt x="36" y="112"/>
                </a:lnTo>
                <a:lnTo>
                  <a:pt x="36" y="124"/>
                </a:lnTo>
                <a:lnTo>
                  <a:pt x="36" y="162"/>
                </a:lnTo>
                <a:lnTo>
                  <a:pt x="54" y="168"/>
                </a:lnTo>
                <a:lnTo>
                  <a:pt x="60" y="236"/>
                </a:lnTo>
                <a:lnTo>
                  <a:pt x="64" y="276"/>
                </a:lnTo>
                <a:lnTo>
                  <a:pt x="44" y="302"/>
                </a:lnTo>
                <a:lnTo>
                  <a:pt x="30" y="322"/>
                </a:lnTo>
                <a:lnTo>
                  <a:pt x="26" y="332"/>
                </a:lnTo>
                <a:lnTo>
                  <a:pt x="24" y="338"/>
                </a:lnTo>
                <a:lnTo>
                  <a:pt x="26" y="346"/>
                </a:lnTo>
                <a:lnTo>
                  <a:pt x="30" y="346"/>
                </a:lnTo>
                <a:lnTo>
                  <a:pt x="32" y="344"/>
                </a:lnTo>
                <a:lnTo>
                  <a:pt x="34" y="344"/>
                </a:lnTo>
                <a:lnTo>
                  <a:pt x="18" y="386"/>
                </a:lnTo>
                <a:lnTo>
                  <a:pt x="4" y="388"/>
                </a:lnTo>
                <a:lnTo>
                  <a:pt x="0" y="398"/>
                </a:lnTo>
                <a:lnTo>
                  <a:pt x="24" y="436"/>
                </a:lnTo>
                <a:lnTo>
                  <a:pt x="28" y="510"/>
                </a:lnTo>
                <a:lnTo>
                  <a:pt x="54" y="562"/>
                </a:lnTo>
                <a:lnTo>
                  <a:pt x="76" y="558"/>
                </a:lnTo>
                <a:lnTo>
                  <a:pt x="84" y="572"/>
                </a:lnTo>
                <a:lnTo>
                  <a:pt x="102" y="582"/>
                </a:lnTo>
                <a:lnTo>
                  <a:pt x="102" y="600"/>
                </a:lnTo>
                <a:lnTo>
                  <a:pt x="106" y="606"/>
                </a:lnTo>
                <a:lnTo>
                  <a:pt x="132" y="618"/>
                </a:lnTo>
                <a:lnTo>
                  <a:pt x="142" y="610"/>
                </a:lnTo>
                <a:lnTo>
                  <a:pt x="164" y="618"/>
                </a:lnTo>
                <a:lnTo>
                  <a:pt x="162" y="628"/>
                </a:lnTo>
                <a:lnTo>
                  <a:pt x="164" y="636"/>
                </a:lnTo>
                <a:lnTo>
                  <a:pt x="192" y="650"/>
                </a:lnTo>
                <a:lnTo>
                  <a:pt x="204" y="648"/>
                </a:lnTo>
                <a:lnTo>
                  <a:pt x="220" y="652"/>
                </a:lnTo>
                <a:lnTo>
                  <a:pt x="228" y="658"/>
                </a:lnTo>
                <a:lnTo>
                  <a:pt x="248" y="664"/>
                </a:lnTo>
                <a:lnTo>
                  <a:pt x="234" y="470"/>
                </a:lnTo>
                <a:lnTo>
                  <a:pt x="380" y="464"/>
                </a:lnTo>
                <a:lnTo>
                  <a:pt x="380" y="460"/>
                </a:lnTo>
                <a:lnTo>
                  <a:pt x="384" y="44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3" name="Freeform 83" descr="Papel seda azul"/>
          <p:cNvSpPr>
            <a:spLocks/>
          </p:cNvSpPr>
          <p:nvPr/>
        </p:nvSpPr>
        <p:spPr bwMode="auto">
          <a:xfrm>
            <a:off x="1506538" y="2341563"/>
            <a:ext cx="371475" cy="706437"/>
          </a:xfrm>
          <a:custGeom>
            <a:avLst/>
            <a:gdLst>
              <a:gd name="T0" fmla="*/ 236 w 254"/>
              <a:gd name="T1" fmla="*/ 156 h 498"/>
              <a:gd name="T2" fmla="*/ 254 w 254"/>
              <a:gd name="T3" fmla="*/ 46 h 498"/>
              <a:gd name="T4" fmla="*/ 250 w 254"/>
              <a:gd name="T5" fmla="*/ 42 h 498"/>
              <a:gd name="T6" fmla="*/ 240 w 254"/>
              <a:gd name="T7" fmla="*/ 44 h 498"/>
              <a:gd name="T8" fmla="*/ 234 w 254"/>
              <a:gd name="T9" fmla="*/ 52 h 498"/>
              <a:gd name="T10" fmla="*/ 222 w 254"/>
              <a:gd name="T11" fmla="*/ 52 h 498"/>
              <a:gd name="T12" fmla="*/ 220 w 254"/>
              <a:gd name="T13" fmla="*/ 40 h 498"/>
              <a:gd name="T14" fmla="*/ 218 w 254"/>
              <a:gd name="T15" fmla="*/ 24 h 498"/>
              <a:gd name="T16" fmla="*/ 212 w 254"/>
              <a:gd name="T17" fmla="*/ 24 h 498"/>
              <a:gd name="T18" fmla="*/ 194 w 254"/>
              <a:gd name="T19" fmla="*/ 16 h 498"/>
              <a:gd name="T20" fmla="*/ 184 w 254"/>
              <a:gd name="T21" fmla="*/ 6 h 498"/>
              <a:gd name="T22" fmla="*/ 178 w 254"/>
              <a:gd name="T23" fmla="*/ 4 h 498"/>
              <a:gd name="T24" fmla="*/ 166 w 254"/>
              <a:gd name="T25" fmla="*/ 0 h 498"/>
              <a:gd name="T26" fmla="*/ 108 w 254"/>
              <a:gd name="T27" fmla="*/ 6 h 498"/>
              <a:gd name="T28" fmla="*/ 102 w 254"/>
              <a:gd name="T29" fmla="*/ 22 h 498"/>
              <a:gd name="T30" fmla="*/ 88 w 254"/>
              <a:gd name="T31" fmla="*/ 16 h 498"/>
              <a:gd name="T32" fmla="*/ 62 w 254"/>
              <a:gd name="T33" fmla="*/ 6 h 498"/>
              <a:gd name="T34" fmla="*/ 62 w 254"/>
              <a:gd name="T35" fmla="*/ 4 h 498"/>
              <a:gd name="T36" fmla="*/ 6 w 254"/>
              <a:gd name="T37" fmla="*/ 6 h 498"/>
              <a:gd name="T38" fmla="*/ 6 w 254"/>
              <a:gd name="T39" fmla="*/ 52 h 498"/>
              <a:gd name="T40" fmla="*/ 8 w 254"/>
              <a:gd name="T41" fmla="*/ 66 h 498"/>
              <a:gd name="T42" fmla="*/ 0 w 254"/>
              <a:gd name="T43" fmla="*/ 60 h 498"/>
              <a:gd name="T44" fmla="*/ 0 w 254"/>
              <a:gd name="T45" fmla="*/ 60 h 498"/>
              <a:gd name="T46" fmla="*/ 12 w 254"/>
              <a:gd name="T47" fmla="*/ 74 h 498"/>
              <a:gd name="T48" fmla="*/ 22 w 254"/>
              <a:gd name="T49" fmla="*/ 88 h 498"/>
              <a:gd name="T50" fmla="*/ 30 w 254"/>
              <a:gd name="T51" fmla="*/ 104 h 498"/>
              <a:gd name="T52" fmla="*/ 32 w 254"/>
              <a:gd name="T53" fmla="*/ 110 h 498"/>
              <a:gd name="T54" fmla="*/ 34 w 254"/>
              <a:gd name="T55" fmla="*/ 114 h 498"/>
              <a:gd name="T56" fmla="*/ 34 w 254"/>
              <a:gd name="T57" fmla="*/ 114 h 498"/>
              <a:gd name="T58" fmla="*/ 30 w 254"/>
              <a:gd name="T59" fmla="*/ 144 h 498"/>
              <a:gd name="T60" fmla="*/ 30 w 254"/>
              <a:gd name="T61" fmla="*/ 158 h 498"/>
              <a:gd name="T62" fmla="*/ 26 w 254"/>
              <a:gd name="T63" fmla="*/ 168 h 498"/>
              <a:gd name="T64" fmla="*/ 22 w 254"/>
              <a:gd name="T65" fmla="*/ 174 h 498"/>
              <a:gd name="T66" fmla="*/ 24 w 254"/>
              <a:gd name="T67" fmla="*/ 182 h 498"/>
              <a:gd name="T68" fmla="*/ 30 w 254"/>
              <a:gd name="T69" fmla="*/ 192 h 498"/>
              <a:gd name="T70" fmla="*/ 30 w 254"/>
              <a:gd name="T71" fmla="*/ 200 h 498"/>
              <a:gd name="T72" fmla="*/ 32 w 254"/>
              <a:gd name="T73" fmla="*/ 214 h 498"/>
              <a:gd name="T74" fmla="*/ 44 w 254"/>
              <a:gd name="T75" fmla="*/ 218 h 498"/>
              <a:gd name="T76" fmla="*/ 44 w 254"/>
              <a:gd name="T77" fmla="*/ 228 h 498"/>
              <a:gd name="T78" fmla="*/ 52 w 254"/>
              <a:gd name="T79" fmla="*/ 234 h 498"/>
              <a:gd name="T80" fmla="*/ 64 w 254"/>
              <a:gd name="T81" fmla="*/ 246 h 498"/>
              <a:gd name="T82" fmla="*/ 72 w 254"/>
              <a:gd name="T83" fmla="*/ 246 h 498"/>
              <a:gd name="T84" fmla="*/ 78 w 254"/>
              <a:gd name="T85" fmla="*/ 270 h 498"/>
              <a:gd name="T86" fmla="*/ 78 w 254"/>
              <a:gd name="T87" fmla="*/ 286 h 498"/>
              <a:gd name="T88" fmla="*/ 88 w 254"/>
              <a:gd name="T89" fmla="*/ 314 h 498"/>
              <a:gd name="T90" fmla="*/ 96 w 254"/>
              <a:gd name="T91" fmla="*/ 330 h 498"/>
              <a:gd name="T92" fmla="*/ 102 w 254"/>
              <a:gd name="T93" fmla="*/ 348 h 498"/>
              <a:gd name="T94" fmla="*/ 112 w 254"/>
              <a:gd name="T95" fmla="*/ 376 h 498"/>
              <a:gd name="T96" fmla="*/ 110 w 254"/>
              <a:gd name="T97" fmla="*/ 398 h 498"/>
              <a:gd name="T98" fmla="*/ 108 w 254"/>
              <a:gd name="T99" fmla="*/ 402 h 498"/>
              <a:gd name="T100" fmla="*/ 102 w 254"/>
              <a:gd name="T101" fmla="*/ 406 h 498"/>
              <a:gd name="T102" fmla="*/ 100 w 254"/>
              <a:gd name="T103" fmla="*/ 424 h 498"/>
              <a:gd name="T104" fmla="*/ 100 w 254"/>
              <a:gd name="T105" fmla="*/ 434 h 498"/>
              <a:gd name="T106" fmla="*/ 98 w 254"/>
              <a:gd name="T107" fmla="*/ 442 h 498"/>
              <a:gd name="T108" fmla="*/ 96 w 254"/>
              <a:gd name="T109" fmla="*/ 456 h 498"/>
              <a:gd name="T110" fmla="*/ 96 w 254"/>
              <a:gd name="T111" fmla="*/ 466 h 498"/>
              <a:gd name="T112" fmla="*/ 96 w 254"/>
              <a:gd name="T113" fmla="*/ 474 h 498"/>
              <a:gd name="T114" fmla="*/ 92 w 254"/>
              <a:gd name="T115" fmla="*/ 494 h 498"/>
              <a:gd name="T116" fmla="*/ 92 w 254"/>
              <a:gd name="T117" fmla="*/ 498 h 498"/>
              <a:gd name="T118" fmla="*/ 250 w 254"/>
              <a:gd name="T119" fmla="*/ 490 h 498"/>
              <a:gd name="T120" fmla="*/ 236 w 254"/>
              <a:gd name="T121" fmla="*/ 156 h 4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498"/>
              <a:gd name="T185" fmla="*/ 254 w 254"/>
              <a:gd name="T186" fmla="*/ 498 h 49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498">
                <a:moveTo>
                  <a:pt x="236" y="156"/>
                </a:moveTo>
                <a:lnTo>
                  <a:pt x="254" y="46"/>
                </a:lnTo>
                <a:lnTo>
                  <a:pt x="250" y="42"/>
                </a:lnTo>
                <a:lnTo>
                  <a:pt x="240" y="44"/>
                </a:lnTo>
                <a:lnTo>
                  <a:pt x="234" y="52"/>
                </a:lnTo>
                <a:lnTo>
                  <a:pt x="222" y="52"/>
                </a:lnTo>
                <a:lnTo>
                  <a:pt x="220" y="40"/>
                </a:lnTo>
                <a:lnTo>
                  <a:pt x="218" y="24"/>
                </a:lnTo>
                <a:lnTo>
                  <a:pt x="212" y="24"/>
                </a:lnTo>
                <a:lnTo>
                  <a:pt x="194" y="16"/>
                </a:lnTo>
                <a:lnTo>
                  <a:pt x="184" y="6"/>
                </a:lnTo>
                <a:lnTo>
                  <a:pt x="178" y="4"/>
                </a:lnTo>
                <a:lnTo>
                  <a:pt x="166" y="0"/>
                </a:lnTo>
                <a:lnTo>
                  <a:pt x="108" y="6"/>
                </a:lnTo>
                <a:lnTo>
                  <a:pt x="102" y="22"/>
                </a:lnTo>
                <a:lnTo>
                  <a:pt x="88" y="16"/>
                </a:lnTo>
                <a:lnTo>
                  <a:pt x="62" y="6"/>
                </a:lnTo>
                <a:lnTo>
                  <a:pt x="62" y="4"/>
                </a:lnTo>
                <a:lnTo>
                  <a:pt x="6" y="6"/>
                </a:lnTo>
                <a:lnTo>
                  <a:pt x="6" y="52"/>
                </a:lnTo>
                <a:lnTo>
                  <a:pt x="8" y="66"/>
                </a:lnTo>
                <a:lnTo>
                  <a:pt x="0" y="60"/>
                </a:lnTo>
                <a:lnTo>
                  <a:pt x="12" y="74"/>
                </a:lnTo>
                <a:lnTo>
                  <a:pt x="22" y="88"/>
                </a:lnTo>
                <a:lnTo>
                  <a:pt x="30" y="104"/>
                </a:lnTo>
                <a:lnTo>
                  <a:pt x="32" y="110"/>
                </a:lnTo>
                <a:lnTo>
                  <a:pt x="34" y="114"/>
                </a:lnTo>
                <a:lnTo>
                  <a:pt x="30" y="144"/>
                </a:lnTo>
                <a:lnTo>
                  <a:pt x="30" y="158"/>
                </a:lnTo>
                <a:lnTo>
                  <a:pt x="26" y="168"/>
                </a:lnTo>
                <a:lnTo>
                  <a:pt x="22" y="174"/>
                </a:lnTo>
                <a:lnTo>
                  <a:pt x="24" y="182"/>
                </a:lnTo>
                <a:lnTo>
                  <a:pt x="30" y="192"/>
                </a:lnTo>
                <a:lnTo>
                  <a:pt x="30" y="200"/>
                </a:lnTo>
                <a:lnTo>
                  <a:pt x="32" y="214"/>
                </a:lnTo>
                <a:lnTo>
                  <a:pt x="44" y="218"/>
                </a:lnTo>
                <a:lnTo>
                  <a:pt x="44" y="228"/>
                </a:lnTo>
                <a:lnTo>
                  <a:pt x="52" y="234"/>
                </a:lnTo>
                <a:lnTo>
                  <a:pt x="64" y="246"/>
                </a:lnTo>
                <a:lnTo>
                  <a:pt x="72" y="246"/>
                </a:lnTo>
                <a:lnTo>
                  <a:pt x="78" y="270"/>
                </a:lnTo>
                <a:lnTo>
                  <a:pt x="78" y="286"/>
                </a:lnTo>
                <a:lnTo>
                  <a:pt x="88" y="314"/>
                </a:lnTo>
                <a:lnTo>
                  <a:pt x="96" y="330"/>
                </a:lnTo>
                <a:lnTo>
                  <a:pt x="102" y="348"/>
                </a:lnTo>
                <a:lnTo>
                  <a:pt x="112" y="376"/>
                </a:lnTo>
                <a:lnTo>
                  <a:pt x="110" y="398"/>
                </a:lnTo>
                <a:lnTo>
                  <a:pt x="108" y="402"/>
                </a:lnTo>
                <a:lnTo>
                  <a:pt x="102" y="406"/>
                </a:lnTo>
                <a:lnTo>
                  <a:pt x="100" y="424"/>
                </a:lnTo>
                <a:lnTo>
                  <a:pt x="100" y="434"/>
                </a:lnTo>
                <a:lnTo>
                  <a:pt x="98" y="442"/>
                </a:lnTo>
                <a:lnTo>
                  <a:pt x="96" y="456"/>
                </a:lnTo>
                <a:lnTo>
                  <a:pt x="96" y="466"/>
                </a:lnTo>
                <a:lnTo>
                  <a:pt x="96" y="474"/>
                </a:lnTo>
                <a:lnTo>
                  <a:pt x="92" y="494"/>
                </a:lnTo>
                <a:lnTo>
                  <a:pt x="92" y="498"/>
                </a:lnTo>
                <a:lnTo>
                  <a:pt x="250" y="490"/>
                </a:lnTo>
                <a:lnTo>
                  <a:pt x="236" y="15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4" name="Freeform 84" descr="Papel seda azul"/>
          <p:cNvSpPr>
            <a:spLocks/>
          </p:cNvSpPr>
          <p:nvPr/>
        </p:nvSpPr>
        <p:spPr bwMode="auto">
          <a:xfrm>
            <a:off x="2495550" y="2044700"/>
            <a:ext cx="442913" cy="654050"/>
          </a:xfrm>
          <a:custGeom>
            <a:avLst/>
            <a:gdLst>
              <a:gd name="T0" fmla="*/ 278 w 304"/>
              <a:gd name="T1" fmla="*/ 56 h 462"/>
              <a:gd name="T2" fmla="*/ 274 w 304"/>
              <a:gd name="T3" fmla="*/ 46 h 462"/>
              <a:gd name="T4" fmla="*/ 282 w 304"/>
              <a:gd name="T5" fmla="*/ 32 h 462"/>
              <a:gd name="T6" fmla="*/ 282 w 304"/>
              <a:gd name="T7" fmla="*/ 20 h 462"/>
              <a:gd name="T8" fmla="*/ 256 w 304"/>
              <a:gd name="T9" fmla="*/ 0 h 462"/>
              <a:gd name="T10" fmla="*/ 236 w 304"/>
              <a:gd name="T11" fmla="*/ 2 h 462"/>
              <a:gd name="T12" fmla="*/ 214 w 304"/>
              <a:gd name="T13" fmla="*/ 8 h 462"/>
              <a:gd name="T14" fmla="*/ 184 w 304"/>
              <a:gd name="T15" fmla="*/ 8 h 462"/>
              <a:gd name="T16" fmla="*/ 156 w 304"/>
              <a:gd name="T17" fmla="*/ 14 h 462"/>
              <a:gd name="T18" fmla="*/ 128 w 304"/>
              <a:gd name="T19" fmla="*/ 18 h 462"/>
              <a:gd name="T20" fmla="*/ 112 w 304"/>
              <a:gd name="T21" fmla="*/ 18 h 462"/>
              <a:gd name="T22" fmla="*/ 110 w 304"/>
              <a:gd name="T23" fmla="*/ 40 h 462"/>
              <a:gd name="T24" fmla="*/ 112 w 304"/>
              <a:gd name="T25" fmla="*/ 78 h 462"/>
              <a:gd name="T26" fmla="*/ 94 w 304"/>
              <a:gd name="T27" fmla="*/ 104 h 462"/>
              <a:gd name="T28" fmla="*/ 78 w 304"/>
              <a:gd name="T29" fmla="*/ 122 h 462"/>
              <a:gd name="T30" fmla="*/ 62 w 304"/>
              <a:gd name="T31" fmla="*/ 146 h 462"/>
              <a:gd name="T32" fmla="*/ 56 w 304"/>
              <a:gd name="T33" fmla="*/ 162 h 462"/>
              <a:gd name="T34" fmla="*/ 40 w 304"/>
              <a:gd name="T35" fmla="*/ 170 h 462"/>
              <a:gd name="T36" fmla="*/ 20 w 304"/>
              <a:gd name="T37" fmla="*/ 180 h 462"/>
              <a:gd name="T38" fmla="*/ 6 w 304"/>
              <a:gd name="T39" fmla="*/ 206 h 462"/>
              <a:gd name="T40" fmla="*/ 10 w 304"/>
              <a:gd name="T41" fmla="*/ 220 h 462"/>
              <a:gd name="T42" fmla="*/ 6 w 304"/>
              <a:gd name="T43" fmla="*/ 252 h 462"/>
              <a:gd name="T44" fmla="*/ 8 w 304"/>
              <a:gd name="T45" fmla="*/ 288 h 462"/>
              <a:gd name="T46" fmla="*/ 18 w 304"/>
              <a:gd name="T47" fmla="*/ 322 h 462"/>
              <a:gd name="T48" fmla="*/ 72 w 304"/>
              <a:gd name="T49" fmla="*/ 378 h 462"/>
              <a:gd name="T50" fmla="*/ 122 w 304"/>
              <a:gd name="T51" fmla="*/ 410 h 462"/>
              <a:gd name="T52" fmla="*/ 158 w 304"/>
              <a:gd name="T53" fmla="*/ 432 h 462"/>
              <a:gd name="T54" fmla="*/ 182 w 304"/>
              <a:gd name="T55" fmla="*/ 432 h 462"/>
              <a:gd name="T56" fmla="*/ 204 w 304"/>
              <a:gd name="T57" fmla="*/ 452 h 462"/>
              <a:gd name="T58" fmla="*/ 218 w 304"/>
              <a:gd name="T59" fmla="*/ 462 h 462"/>
              <a:gd name="T60" fmla="*/ 220 w 304"/>
              <a:gd name="T61" fmla="*/ 452 h 462"/>
              <a:gd name="T62" fmla="*/ 214 w 304"/>
              <a:gd name="T63" fmla="*/ 424 h 462"/>
              <a:gd name="T64" fmla="*/ 226 w 304"/>
              <a:gd name="T65" fmla="*/ 394 h 462"/>
              <a:gd name="T66" fmla="*/ 226 w 304"/>
              <a:gd name="T67" fmla="*/ 376 h 462"/>
              <a:gd name="T68" fmla="*/ 228 w 304"/>
              <a:gd name="T69" fmla="*/ 358 h 462"/>
              <a:gd name="T70" fmla="*/ 236 w 304"/>
              <a:gd name="T71" fmla="*/ 342 h 462"/>
              <a:gd name="T72" fmla="*/ 258 w 304"/>
              <a:gd name="T73" fmla="*/ 342 h 462"/>
              <a:gd name="T74" fmla="*/ 270 w 304"/>
              <a:gd name="T75" fmla="*/ 324 h 462"/>
              <a:gd name="T76" fmla="*/ 268 w 304"/>
              <a:gd name="T77" fmla="*/ 306 h 462"/>
              <a:gd name="T78" fmla="*/ 260 w 304"/>
              <a:gd name="T79" fmla="*/ 286 h 462"/>
              <a:gd name="T80" fmla="*/ 260 w 304"/>
              <a:gd name="T81" fmla="*/ 254 h 462"/>
              <a:gd name="T82" fmla="*/ 256 w 304"/>
              <a:gd name="T83" fmla="*/ 244 h 462"/>
              <a:gd name="T84" fmla="*/ 262 w 304"/>
              <a:gd name="T85" fmla="*/ 208 h 462"/>
              <a:gd name="T86" fmla="*/ 262 w 304"/>
              <a:gd name="T87" fmla="*/ 196 h 462"/>
              <a:gd name="T88" fmla="*/ 272 w 304"/>
              <a:gd name="T89" fmla="*/ 172 h 462"/>
              <a:gd name="T90" fmla="*/ 278 w 304"/>
              <a:gd name="T91" fmla="*/ 158 h 462"/>
              <a:gd name="T92" fmla="*/ 292 w 304"/>
              <a:gd name="T93" fmla="*/ 132 h 462"/>
              <a:gd name="T94" fmla="*/ 290 w 304"/>
              <a:gd name="T95" fmla="*/ 112 h 462"/>
              <a:gd name="T96" fmla="*/ 292 w 304"/>
              <a:gd name="T97" fmla="*/ 102 h 462"/>
              <a:gd name="T98" fmla="*/ 304 w 304"/>
              <a:gd name="T99" fmla="*/ 72 h 462"/>
              <a:gd name="T100" fmla="*/ 282 w 304"/>
              <a:gd name="T101" fmla="*/ 64 h 4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4"/>
              <a:gd name="T154" fmla="*/ 0 h 462"/>
              <a:gd name="T155" fmla="*/ 304 w 304"/>
              <a:gd name="T156" fmla="*/ 462 h 46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4" h="462">
                <a:moveTo>
                  <a:pt x="282" y="64"/>
                </a:moveTo>
                <a:lnTo>
                  <a:pt x="278" y="56"/>
                </a:lnTo>
                <a:lnTo>
                  <a:pt x="278" y="52"/>
                </a:lnTo>
                <a:lnTo>
                  <a:pt x="274" y="46"/>
                </a:lnTo>
                <a:lnTo>
                  <a:pt x="278" y="36"/>
                </a:lnTo>
                <a:lnTo>
                  <a:pt x="282" y="32"/>
                </a:lnTo>
                <a:lnTo>
                  <a:pt x="282" y="26"/>
                </a:lnTo>
                <a:lnTo>
                  <a:pt x="282" y="20"/>
                </a:lnTo>
                <a:lnTo>
                  <a:pt x="268" y="2"/>
                </a:lnTo>
                <a:lnTo>
                  <a:pt x="256" y="0"/>
                </a:lnTo>
                <a:lnTo>
                  <a:pt x="252" y="0"/>
                </a:lnTo>
                <a:lnTo>
                  <a:pt x="236" y="2"/>
                </a:lnTo>
                <a:lnTo>
                  <a:pt x="242" y="0"/>
                </a:lnTo>
                <a:lnTo>
                  <a:pt x="214" y="8"/>
                </a:lnTo>
                <a:lnTo>
                  <a:pt x="200" y="14"/>
                </a:lnTo>
                <a:lnTo>
                  <a:pt x="184" y="8"/>
                </a:lnTo>
                <a:lnTo>
                  <a:pt x="172" y="4"/>
                </a:lnTo>
                <a:lnTo>
                  <a:pt x="156" y="14"/>
                </a:lnTo>
                <a:lnTo>
                  <a:pt x="130" y="10"/>
                </a:lnTo>
                <a:lnTo>
                  <a:pt x="128" y="18"/>
                </a:lnTo>
                <a:lnTo>
                  <a:pt x="112" y="14"/>
                </a:lnTo>
                <a:lnTo>
                  <a:pt x="112" y="18"/>
                </a:lnTo>
                <a:lnTo>
                  <a:pt x="112" y="36"/>
                </a:lnTo>
                <a:lnTo>
                  <a:pt x="110" y="40"/>
                </a:lnTo>
                <a:lnTo>
                  <a:pt x="116" y="54"/>
                </a:lnTo>
                <a:lnTo>
                  <a:pt x="112" y="78"/>
                </a:lnTo>
                <a:lnTo>
                  <a:pt x="102" y="92"/>
                </a:lnTo>
                <a:lnTo>
                  <a:pt x="94" y="104"/>
                </a:lnTo>
                <a:lnTo>
                  <a:pt x="84" y="114"/>
                </a:lnTo>
                <a:lnTo>
                  <a:pt x="78" y="122"/>
                </a:lnTo>
                <a:lnTo>
                  <a:pt x="68" y="132"/>
                </a:lnTo>
                <a:lnTo>
                  <a:pt x="62" y="146"/>
                </a:lnTo>
                <a:lnTo>
                  <a:pt x="60" y="154"/>
                </a:lnTo>
                <a:lnTo>
                  <a:pt x="56" y="162"/>
                </a:lnTo>
                <a:lnTo>
                  <a:pt x="48" y="164"/>
                </a:lnTo>
                <a:lnTo>
                  <a:pt x="40" y="170"/>
                </a:lnTo>
                <a:lnTo>
                  <a:pt x="40" y="178"/>
                </a:lnTo>
                <a:lnTo>
                  <a:pt x="20" y="180"/>
                </a:lnTo>
                <a:lnTo>
                  <a:pt x="14" y="188"/>
                </a:lnTo>
                <a:lnTo>
                  <a:pt x="6" y="206"/>
                </a:lnTo>
                <a:lnTo>
                  <a:pt x="10" y="216"/>
                </a:lnTo>
                <a:lnTo>
                  <a:pt x="10" y="220"/>
                </a:lnTo>
                <a:lnTo>
                  <a:pt x="8" y="226"/>
                </a:lnTo>
                <a:lnTo>
                  <a:pt x="6" y="252"/>
                </a:lnTo>
                <a:lnTo>
                  <a:pt x="0" y="268"/>
                </a:lnTo>
                <a:lnTo>
                  <a:pt x="8" y="288"/>
                </a:lnTo>
                <a:lnTo>
                  <a:pt x="10" y="304"/>
                </a:lnTo>
                <a:lnTo>
                  <a:pt x="18" y="322"/>
                </a:lnTo>
                <a:lnTo>
                  <a:pt x="60" y="372"/>
                </a:lnTo>
                <a:lnTo>
                  <a:pt x="72" y="378"/>
                </a:lnTo>
                <a:lnTo>
                  <a:pt x="94" y="390"/>
                </a:lnTo>
                <a:lnTo>
                  <a:pt x="122" y="410"/>
                </a:lnTo>
                <a:lnTo>
                  <a:pt x="154" y="426"/>
                </a:lnTo>
                <a:lnTo>
                  <a:pt x="158" y="432"/>
                </a:lnTo>
                <a:lnTo>
                  <a:pt x="168" y="432"/>
                </a:lnTo>
                <a:lnTo>
                  <a:pt x="182" y="432"/>
                </a:lnTo>
                <a:lnTo>
                  <a:pt x="192" y="446"/>
                </a:lnTo>
                <a:lnTo>
                  <a:pt x="204" y="452"/>
                </a:lnTo>
                <a:lnTo>
                  <a:pt x="210" y="454"/>
                </a:lnTo>
                <a:lnTo>
                  <a:pt x="218" y="462"/>
                </a:lnTo>
                <a:lnTo>
                  <a:pt x="220" y="462"/>
                </a:lnTo>
                <a:lnTo>
                  <a:pt x="220" y="452"/>
                </a:lnTo>
                <a:lnTo>
                  <a:pt x="218" y="436"/>
                </a:lnTo>
                <a:lnTo>
                  <a:pt x="214" y="424"/>
                </a:lnTo>
                <a:lnTo>
                  <a:pt x="216" y="408"/>
                </a:lnTo>
                <a:lnTo>
                  <a:pt x="226" y="394"/>
                </a:lnTo>
                <a:lnTo>
                  <a:pt x="224" y="382"/>
                </a:lnTo>
                <a:lnTo>
                  <a:pt x="226" y="376"/>
                </a:lnTo>
                <a:lnTo>
                  <a:pt x="228" y="364"/>
                </a:lnTo>
                <a:lnTo>
                  <a:pt x="228" y="358"/>
                </a:lnTo>
                <a:lnTo>
                  <a:pt x="230" y="346"/>
                </a:lnTo>
                <a:lnTo>
                  <a:pt x="236" y="342"/>
                </a:lnTo>
                <a:lnTo>
                  <a:pt x="246" y="344"/>
                </a:lnTo>
                <a:lnTo>
                  <a:pt x="258" y="342"/>
                </a:lnTo>
                <a:lnTo>
                  <a:pt x="270" y="334"/>
                </a:lnTo>
                <a:lnTo>
                  <a:pt x="270" y="324"/>
                </a:lnTo>
                <a:lnTo>
                  <a:pt x="268" y="312"/>
                </a:lnTo>
                <a:lnTo>
                  <a:pt x="268" y="306"/>
                </a:lnTo>
                <a:lnTo>
                  <a:pt x="262" y="296"/>
                </a:lnTo>
                <a:lnTo>
                  <a:pt x="260" y="286"/>
                </a:lnTo>
                <a:lnTo>
                  <a:pt x="260" y="276"/>
                </a:lnTo>
                <a:lnTo>
                  <a:pt x="260" y="254"/>
                </a:lnTo>
                <a:lnTo>
                  <a:pt x="260" y="250"/>
                </a:lnTo>
                <a:lnTo>
                  <a:pt x="256" y="244"/>
                </a:lnTo>
                <a:lnTo>
                  <a:pt x="246" y="228"/>
                </a:lnTo>
                <a:lnTo>
                  <a:pt x="262" y="208"/>
                </a:lnTo>
                <a:lnTo>
                  <a:pt x="256" y="198"/>
                </a:lnTo>
                <a:lnTo>
                  <a:pt x="262" y="196"/>
                </a:lnTo>
                <a:lnTo>
                  <a:pt x="268" y="192"/>
                </a:lnTo>
                <a:lnTo>
                  <a:pt x="272" y="172"/>
                </a:lnTo>
                <a:lnTo>
                  <a:pt x="280" y="168"/>
                </a:lnTo>
                <a:lnTo>
                  <a:pt x="278" y="158"/>
                </a:lnTo>
                <a:lnTo>
                  <a:pt x="284" y="140"/>
                </a:lnTo>
                <a:lnTo>
                  <a:pt x="292" y="132"/>
                </a:lnTo>
                <a:lnTo>
                  <a:pt x="290" y="122"/>
                </a:lnTo>
                <a:lnTo>
                  <a:pt x="290" y="112"/>
                </a:lnTo>
                <a:lnTo>
                  <a:pt x="290" y="108"/>
                </a:lnTo>
                <a:lnTo>
                  <a:pt x="292" y="102"/>
                </a:lnTo>
                <a:lnTo>
                  <a:pt x="300" y="90"/>
                </a:lnTo>
                <a:lnTo>
                  <a:pt x="304" y="72"/>
                </a:lnTo>
                <a:lnTo>
                  <a:pt x="298" y="70"/>
                </a:lnTo>
                <a:lnTo>
                  <a:pt x="282" y="6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5" name="Freeform 85" descr="Papel seda azul"/>
          <p:cNvSpPr>
            <a:spLocks/>
          </p:cNvSpPr>
          <p:nvPr/>
        </p:nvSpPr>
        <p:spPr bwMode="auto">
          <a:xfrm>
            <a:off x="2646363" y="1530350"/>
            <a:ext cx="649287" cy="615950"/>
          </a:xfrm>
          <a:custGeom>
            <a:avLst/>
            <a:gdLst>
              <a:gd name="T0" fmla="*/ 430 w 446"/>
              <a:gd name="T1" fmla="*/ 128 h 434"/>
              <a:gd name="T2" fmla="*/ 422 w 446"/>
              <a:gd name="T3" fmla="*/ 116 h 434"/>
              <a:gd name="T4" fmla="*/ 416 w 446"/>
              <a:gd name="T5" fmla="*/ 96 h 434"/>
              <a:gd name="T6" fmla="*/ 406 w 446"/>
              <a:gd name="T7" fmla="*/ 78 h 434"/>
              <a:gd name="T8" fmla="*/ 394 w 446"/>
              <a:gd name="T9" fmla="*/ 56 h 434"/>
              <a:gd name="T10" fmla="*/ 400 w 446"/>
              <a:gd name="T11" fmla="*/ 44 h 434"/>
              <a:gd name="T12" fmla="*/ 418 w 446"/>
              <a:gd name="T13" fmla="*/ 28 h 434"/>
              <a:gd name="T14" fmla="*/ 404 w 446"/>
              <a:gd name="T15" fmla="*/ 28 h 434"/>
              <a:gd name="T16" fmla="*/ 372 w 446"/>
              <a:gd name="T17" fmla="*/ 48 h 434"/>
              <a:gd name="T18" fmla="*/ 340 w 446"/>
              <a:gd name="T19" fmla="*/ 48 h 434"/>
              <a:gd name="T20" fmla="*/ 290 w 446"/>
              <a:gd name="T21" fmla="*/ 48 h 434"/>
              <a:gd name="T22" fmla="*/ 230 w 446"/>
              <a:gd name="T23" fmla="*/ 20 h 434"/>
              <a:gd name="T24" fmla="*/ 194 w 446"/>
              <a:gd name="T25" fmla="*/ 0 h 434"/>
              <a:gd name="T26" fmla="*/ 170 w 446"/>
              <a:gd name="T27" fmla="*/ 2 h 434"/>
              <a:gd name="T28" fmla="*/ 150 w 446"/>
              <a:gd name="T29" fmla="*/ 2 h 434"/>
              <a:gd name="T30" fmla="*/ 138 w 446"/>
              <a:gd name="T31" fmla="*/ 2 h 434"/>
              <a:gd name="T32" fmla="*/ 114 w 446"/>
              <a:gd name="T33" fmla="*/ 16 h 434"/>
              <a:gd name="T34" fmla="*/ 112 w 446"/>
              <a:gd name="T35" fmla="*/ 16 h 434"/>
              <a:gd name="T36" fmla="*/ 100 w 446"/>
              <a:gd name="T37" fmla="*/ 26 h 434"/>
              <a:gd name="T38" fmla="*/ 96 w 446"/>
              <a:gd name="T39" fmla="*/ 38 h 434"/>
              <a:gd name="T40" fmla="*/ 90 w 446"/>
              <a:gd name="T41" fmla="*/ 78 h 434"/>
              <a:gd name="T42" fmla="*/ 88 w 446"/>
              <a:gd name="T43" fmla="*/ 104 h 434"/>
              <a:gd name="T44" fmla="*/ 82 w 446"/>
              <a:gd name="T45" fmla="*/ 130 h 434"/>
              <a:gd name="T46" fmla="*/ 80 w 446"/>
              <a:gd name="T47" fmla="*/ 148 h 434"/>
              <a:gd name="T48" fmla="*/ 80 w 446"/>
              <a:gd name="T49" fmla="*/ 162 h 434"/>
              <a:gd name="T50" fmla="*/ 74 w 446"/>
              <a:gd name="T51" fmla="*/ 172 h 434"/>
              <a:gd name="T52" fmla="*/ 80 w 446"/>
              <a:gd name="T53" fmla="*/ 182 h 434"/>
              <a:gd name="T54" fmla="*/ 62 w 446"/>
              <a:gd name="T55" fmla="*/ 208 h 434"/>
              <a:gd name="T56" fmla="*/ 50 w 446"/>
              <a:gd name="T57" fmla="*/ 228 h 434"/>
              <a:gd name="T58" fmla="*/ 24 w 446"/>
              <a:gd name="T59" fmla="*/ 240 h 434"/>
              <a:gd name="T60" fmla="*/ 8 w 446"/>
              <a:gd name="T61" fmla="*/ 322 h 434"/>
              <a:gd name="T62" fmla="*/ 0 w 446"/>
              <a:gd name="T63" fmla="*/ 358 h 434"/>
              <a:gd name="T64" fmla="*/ 8 w 446"/>
              <a:gd name="T65" fmla="*/ 376 h 434"/>
              <a:gd name="T66" fmla="*/ 26 w 446"/>
              <a:gd name="T67" fmla="*/ 372 h 434"/>
              <a:gd name="T68" fmla="*/ 68 w 446"/>
              <a:gd name="T69" fmla="*/ 366 h 434"/>
              <a:gd name="T70" fmla="*/ 96 w 446"/>
              <a:gd name="T71" fmla="*/ 376 h 434"/>
              <a:gd name="T72" fmla="*/ 138 w 446"/>
              <a:gd name="T73" fmla="*/ 362 h 434"/>
              <a:gd name="T74" fmla="*/ 148 w 446"/>
              <a:gd name="T75" fmla="*/ 362 h 434"/>
              <a:gd name="T76" fmla="*/ 164 w 446"/>
              <a:gd name="T77" fmla="*/ 364 h 434"/>
              <a:gd name="T78" fmla="*/ 178 w 446"/>
              <a:gd name="T79" fmla="*/ 388 h 434"/>
              <a:gd name="T80" fmla="*/ 174 w 446"/>
              <a:gd name="T81" fmla="*/ 398 h 434"/>
              <a:gd name="T82" fmla="*/ 174 w 446"/>
              <a:gd name="T83" fmla="*/ 414 h 434"/>
              <a:gd name="T84" fmla="*/ 178 w 446"/>
              <a:gd name="T85" fmla="*/ 426 h 434"/>
              <a:gd name="T86" fmla="*/ 200 w 446"/>
              <a:gd name="T87" fmla="*/ 434 h 434"/>
              <a:gd name="T88" fmla="*/ 194 w 446"/>
              <a:gd name="T89" fmla="*/ 420 h 434"/>
              <a:gd name="T90" fmla="*/ 204 w 446"/>
              <a:gd name="T91" fmla="*/ 402 h 434"/>
              <a:gd name="T92" fmla="*/ 226 w 446"/>
              <a:gd name="T93" fmla="*/ 366 h 434"/>
              <a:gd name="T94" fmla="*/ 244 w 446"/>
              <a:gd name="T95" fmla="*/ 354 h 434"/>
              <a:gd name="T96" fmla="*/ 262 w 446"/>
              <a:gd name="T97" fmla="*/ 336 h 434"/>
              <a:gd name="T98" fmla="*/ 264 w 446"/>
              <a:gd name="T99" fmla="*/ 330 h 434"/>
              <a:gd name="T100" fmla="*/ 272 w 446"/>
              <a:gd name="T101" fmla="*/ 318 h 434"/>
              <a:gd name="T102" fmla="*/ 298 w 446"/>
              <a:gd name="T103" fmla="*/ 294 h 434"/>
              <a:gd name="T104" fmla="*/ 342 w 446"/>
              <a:gd name="T105" fmla="*/ 238 h 434"/>
              <a:gd name="T106" fmla="*/ 358 w 446"/>
              <a:gd name="T107" fmla="*/ 218 h 434"/>
              <a:gd name="T108" fmla="*/ 362 w 446"/>
              <a:gd name="T109" fmla="*/ 202 h 434"/>
              <a:gd name="T110" fmla="*/ 420 w 446"/>
              <a:gd name="T111" fmla="*/ 160 h 434"/>
              <a:gd name="T112" fmla="*/ 442 w 446"/>
              <a:gd name="T113" fmla="*/ 154 h 434"/>
              <a:gd name="T114" fmla="*/ 442 w 446"/>
              <a:gd name="T115" fmla="*/ 142 h 4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46"/>
              <a:gd name="T175" fmla="*/ 0 h 434"/>
              <a:gd name="T176" fmla="*/ 446 w 446"/>
              <a:gd name="T177" fmla="*/ 434 h 43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46" h="434">
                <a:moveTo>
                  <a:pt x="446" y="140"/>
                </a:moveTo>
                <a:lnTo>
                  <a:pt x="430" y="128"/>
                </a:lnTo>
                <a:lnTo>
                  <a:pt x="424" y="122"/>
                </a:lnTo>
                <a:lnTo>
                  <a:pt x="422" y="116"/>
                </a:lnTo>
                <a:lnTo>
                  <a:pt x="422" y="110"/>
                </a:lnTo>
                <a:lnTo>
                  <a:pt x="416" y="96"/>
                </a:lnTo>
                <a:lnTo>
                  <a:pt x="416" y="78"/>
                </a:lnTo>
                <a:lnTo>
                  <a:pt x="406" y="78"/>
                </a:lnTo>
                <a:lnTo>
                  <a:pt x="396" y="66"/>
                </a:lnTo>
                <a:lnTo>
                  <a:pt x="394" y="56"/>
                </a:lnTo>
                <a:lnTo>
                  <a:pt x="392" y="50"/>
                </a:lnTo>
                <a:lnTo>
                  <a:pt x="400" y="44"/>
                </a:lnTo>
                <a:lnTo>
                  <a:pt x="410" y="40"/>
                </a:lnTo>
                <a:lnTo>
                  <a:pt x="418" y="28"/>
                </a:lnTo>
                <a:lnTo>
                  <a:pt x="416" y="28"/>
                </a:lnTo>
                <a:lnTo>
                  <a:pt x="404" y="28"/>
                </a:lnTo>
                <a:lnTo>
                  <a:pt x="384" y="30"/>
                </a:lnTo>
                <a:lnTo>
                  <a:pt x="372" y="48"/>
                </a:lnTo>
                <a:lnTo>
                  <a:pt x="366" y="50"/>
                </a:lnTo>
                <a:lnTo>
                  <a:pt x="340" y="48"/>
                </a:lnTo>
                <a:lnTo>
                  <a:pt x="324" y="58"/>
                </a:lnTo>
                <a:lnTo>
                  <a:pt x="290" y="48"/>
                </a:lnTo>
                <a:lnTo>
                  <a:pt x="268" y="30"/>
                </a:lnTo>
                <a:lnTo>
                  <a:pt x="230" y="20"/>
                </a:lnTo>
                <a:lnTo>
                  <a:pt x="210" y="2"/>
                </a:lnTo>
                <a:lnTo>
                  <a:pt x="194" y="0"/>
                </a:lnTo>
                <a:lnTo>
                  <a:pt x="178" y="0"/>
                </a:lnTo>
                <a:lnTo>
                  <a:pt x="170" y="2"/>
                </a:lnTo>
                <a:lnTo>
                  <a:pt x="164" y="2"/>
                </a:lnTo>
                <a:lnTo>
                  <a:pt x="150" y="2"/>
                </a:lnTo>
                <a:lnTo>
                  <a:pt x="144" y="2"/>
                </a:lnTo>
                <a:lnTo>
                  <a:pt x="138" y="2"/>
                </a:lnTo>
                <a:lnTo>
                  <a:pt x="134" y="8"/>
                </a:lnTo>
                <a:lnTo>
                  <a:pt x="114" y="16"/>
                </a:lnTo>
                <a:lnTo>
                  <a:pt x="112" y="16"/>
                </a:lnTo>
                <a:lnTo>
                  <a:pt x="108" y="20"/>
                </a:lnTo>
                <a:lnTo>
                  <a:pt x="100" y="26"/>
                </a:lnTo>
                <a:lnTo>
                  <a:pt x="96" y="38"/>
                </a:lnTo>
                <a:lnTo>
                  <a:pt x="92" y="58"/>
                </a:lnTo>
                <a:lnTo>
                  <a:pt x="90" y="78"/>
                </a:lnTo>
                <a:lnTo>
                  <a:pt x="90" y="104"/>
                </a:lnTo>
                <a:lnTo>
                  <a:pt x="88" y="104"/>
                </a:lnTo>
                <a:lnTo>
                  <a:pt x="98" y="124"/>
                </a:lnTo>
                <a:lnTo>
                  <a:pt x="82" y="130"/>
                </a:lnTo>
                <a:lnTo>
                  <a:pt x="82" y="136"/>
                </a:lnTo>
                <a:lnTo>
                  <a:pt x="80" y="148"/>
                </a:lnTo>
                <a:lnTo>
                  <a:pt x="80" y="156"/>
                </a:lnTo>
                <a:lnTo>
                  <a:pt x="80" y="162"/>
                </a:lnTo>
                <a:lnTo>
                  <a:pt x="78" y="166"/>
                </a:lnTo>
                <a:lnTo>
                  <a:pt x="74" y="172"/>
                </a:lnTo>
                <a:lnTo>
                  <a:pt x="80" y="178"/>
                </a:lnTo>
                <a:lnTo>
                  <a:pt x="80" y="182"/>
                </a:lnTo>
                <a:lnTo>
                  <a:pt x="72" y="206"/>
                </a:lnTo>
                <a:lnTo>
                  <a:pt x="62" y="208"/>
                </a:lnTo>
                <a:lnTo>
                  <a:pt x="54" y="218"/>
                </a:lnTo>
                <a:lnTo>
                  <a:pt x="50" y="228"/>
                </a:lnTo>
                <a:lnTo>
                  <a:pt x="32" y="236"/>
                </a:lnTo>
                <a:lnTo>
                  <a:pt x="24" y="240"/>
                </a:lnTo>
                <a:lnTo>
                  <a:pt x="10" y="250"/>
                </a:lnTo>
                <a:lnTo>
                  <a:pt x="8" y="322"/>
                </a:lnTo>
                <a:lnTo>
                  <a:pt x="6" y="338"/>
                </a:lnTo>
                <a:lnTo>
                  <a:pt x="0" y="358"/>
                </a:lnTo>
                <a:lnTo>
                  <a:pt x="8" y="374"/>
                </a:lnTo>
                <a:lnTo>
                  <a:pt x="8" y="376"/>
                </a:lnTo>
                <a:lnTo>
                  <a:pt x="24" y="380"/>
                </a:lnTo>
                <a:lnTo>
                  <a:pt x="26" y="372"/>
                </a:lnTo>
                <a:lnTo>
                  <a:pt x="52" y="376"/>
                </a:lnTo>
                <a:lnTo>
                  <a:pt x="68" y="366"/>
                </a:lnTo>
                <a:lnTo>
                  <a:pt x="80" y="370"/>
                </a:lnTo>
                <a:lnTo>
                  <a:pt x="96" y="376"/>
                </a:lnTo>
                <a:lnTo>
                  <a:pt x="110" y="370"/>
                </a:lnTo>
                <a:lnTo>
                  <a:pt x="138" y="362"/>
                </a:lnTo>
                <a:lnTo>
                  <a:pt x="132" y="364"/>
                </a:lnTo>
                <a:lnTo>
                  <a:pt x="148" y="362"/>
                </a:lnTo>
                <a:lnTo>
                  <a:pt x="152" y="362"/>
                </a:lnTo>
                <a:lnTo>
                  <a:pt x="164" y="364"/>
                </a:lnTo>
                <a:lnTo>
                  <a:pt x="178" y="382"/>
                </a:lnTo>
                <a:lnTo>
                  <a:pt x="178" y="388"/>
                </a:lnTo>
                <a:lnTo>
                  <a:pt x="178" y="394"/>
                </a:lnTo>
                <a:lnTo>
                  <a:pt x="174" y="398"/>
                </a:lnTo>
                <a:lnTo>
                  <a:pt x="170" y="408"/>
                </a:lnTo>
                <a:lnTo>
                  <a:pt x="174" y="414"/>
                </a:lnTo>
                <a:lnTo>
                  <a:pt x="174" y="418"/>
                </a:lnTo>
                <a:lnTo>
                  <a:pt x="178" y="426"/>
                </a:lnTo>
                <a:lnTo>
                  <a:pt x="194" y="432"/>
                </a:lnTo>
                <a:lnTo>
                  <a:pt x="200" y="434"/>
                </a:lnTo>
                <a:lnTo>
                  <a:pt x="196" y="426"/>
                </a:lnTo>
                <a:lnTo>
                  <a:pt x="194" y="420"/>
                </a:lnTo>
                <a:lnTo>
                  <a:pt x="194" y="416"/>
                </a:lnTo>
                <a:lnTo>
                  <a:pt x="204" y="402"/>
                </a:lnTo>
                <a:lnTo>
                  <a:pt x="222" y="394"/>
                </a:lnTo>
                <a:lnTo>
                  <a:pt x="226" y="366"/>
                </a:lnTo>
                <a:lnTo>
                  <a:pt x="244" y="354"/>
                </a:lnTo>
                <a:lnTo>
                  <a:pt x="256" y="342"/>
                </a:lnTo>
                <a:lnTo>
                  <a:pt x="262" y="336"/>
                </a:lnTo>
                <a:lnTo>
                  <a:pt x="264" y="330"/>
                </a:lnTo>
                <a:lnTo>
                  <a:pt x="266" y="324"/>
                </a:lnTo>
                <a:lnTo>
                  <a:pt x="272" y="318"/>
                </a:lnTo>
                <a:lnTo>
                  <a:pt x="282" y="306"/>
                </a:lnTo>
                <a:lnTo>
                  <a:pt x="298" y="294"/>
                </a:lnTo>
                <a:lnTo>
                  <a:pt x="326" y="256"/>
                </a:lnTo>
                <a:lnTo>
                  <a:pt x="342" y="238"/>
                </a:lnTo>
                <a:lnTo>
                  <a:pt x="350" y="230"/>
                </a:lnTo>
                <a:lnTo>
                  <a:pt x="358" y="218"/>
                </a:lnTo>
                <a:lnTo>
                  <a:pt x="362" y="214"/>
                </a:lnTo>
                <a:lnTo>
                  <a:pt x="362" y="202"/>
                </a:lnTo>
                <a:lnTo>
                  <a:pt x="410" y="156"/>
                </a:lnTo>
                <a:lnTo>
                  <a:pt x="420" y="160"/>
                </a:lnTo>
                <a:lnTo>
                  <a:pt x="428" y="164"/>
                </a:lnTo>
                <a:lnTo>
                  <a:pt x="442" y="154"/>
                </a:lnTo>
                <a:lnTo>
                  <a:pt x="444" y="146"/>
                </a:lnTo>
                <a:lnTo>
                  <a:pt x="442" y="142"/>
                </a:lnTo>
                <a:lnTo>
                  <a:pt x="446" y="14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6" name="Freeform 86" descr="Papel seda azul"/>
          <p:cNvSpPr>
            <a:spLocks/>
          </p:cNvSpPr>
          <p:nvPr/>
        </p:nvSpPr>
        <p:spPr bwMode="auto">
          <a:xfrm>
            <a:off x="1428750" y="2855913"/>
            <a:ext cx="690563" cy="747712"/>
          </a:xfrm>
          <a:custGeom>
            <a:avLst/>
            <a:gdLst>
              <a:gd name="T0" fmla="*/ 304 w 474"/>
              <a:gd name="T1" fmla="*/ 128 h 528"/>
              <a:gd name="T2" fmla="*/ 0 w 474"/>
              <a:gd name="T3" fmla="*/ 142 h 528"/>
              <a:gd name="T4" fmla="*/ 14 w 474"/>
              <a:gd name="T5" fmla="*/ 336 h 528"/>
              <a:gd name="T6" fmla="*/ 18 w 474"/>
              <a:gd name="T7" fmla="*/ 336 h 528"/>
              <a:gd name="T8" fmla="*/ 38 w 474"/>
              <a:gd name="T9" fmla="*/ 334 h 528"/>
              <a:gd name="T10" fmla="*/ 58 w 474"/>
              <a:gd name="T11" fmla="*/ 330 h 528"/>
              <a:gd name="T12" fmla="*/ 70 w 474"/>
              <a:gd name="T13" fmla="*/ 342 h 528"/>
              <a:gd name="T14" fmla="*/ 66 w 474"/>
              <a:gd name="T15" fmla="*/ 362 h 528"/>
              <a:gd name="T16" fmla="*/ 56 w 474"/>
              <a:gd name="T17" fmla="*/ 380 h 528"/>
              <a:gd name="T18" fmla="*/ 48 w 474"/>
              <a:gd name="T19" fmla="*/ 386 h 528"/>
              <a:gd name="T20" fmla="*/ 70 w 474"/>
              <a:gd name="T21" fmla="*/ 392 h 528"/>
              <a:gd name="T22" fmla="*/ 70 w 474"/>
              <a:gd name="T23" fmla="*/ 392 h 528"/>
              <a:gd name="T24" fmla="*/ 72 w 474"/>
              <a:gd name="T25" fmla="*/ 400 h 528"/>
              <a:gd name="T26" fmla="*/ 76 w 474"/>
              <a:gd name="T27" fmla="*/ 406 h 528"/>
              <a:gd name="T28" fmla="*/ 78 w 474"/>
              <a:gd name="T29" fmla="*/ 408 h 528"/>
              <a:gd name="T30" fmla="*/ 82 w 474"/>
              <a:gd name="T31" fmla="*/ 410 h 528"/>
              <a:gd name="T32" fmla="*/ 82 w 474"/>
              <a:gd name="T33" fmla="*/ 410 h 528"/>
              <a:gd name="T34" fmla="*/ 94 w 474"/>
              <a:gd name="T35" fmla="*/ 414 h 528"/>
              <a:gd name="T36" fmla="*/ 100 w 474"/>
              <a:gd name="T37" fmla="*/ 416 h 528"/>
              <a:gd name="T38" fmla="*/ 116 w 474"/>
              <a:gd name="T39" fmla="*/ 416 h 528"/>
              <a:gd name="T40" fmla="*/ 124 w 474"/>
              <a:gd name="T41" fmla="*/ 432 h 528"/>
              <a:gd name="T42" fmla="*/ 140 w 474"/>
              <a:gd name="T43" fmla="*/ 436 h 528"/>
              <a:gd name="T44" fmla="*/ 152 w 474"/>
              <a:gd name="T45" fmla="*/ 440 h 528"/>
              <a:gd name="T46" fmla="*/ 152 w 474"/>
              <a:gd name="T47" fmla="*/ 440 h 528"/>
              <a:gd name="T48" fmla="*/ 150 w 474"/>
              <a:gd name="T49" fmla="*/ 438 h 528"/>
              <a:gd name="T50" fmla="*/ 162 w 474"/>
              <a:gd name="T51" fmla="*/ 448 h 528"/>
              <a:gd name="T52" fmla="*/ 162 w 474"/>
              <a:gd name="T53" fmla="*/ 448 h 528"/>
              <a:gd name="T54" fmla="*/ 176 w 474"/>
              <a:gd name="T55" fmla="*/ 458 h 528"/>
              <a:gd name="T56" fmla="*/ 184 w 474"/>
              <a:gd name="T57" fmla="*/ 464 h 528"/>
              <a:gd name="T58" fmla="*/ 190 w 474"/>
              <a:gd name="T59" fmla="*/ 466 h 528"/>
              <a:gd name="T60" fmla="*/ 234 w 474"/>
              <a:gd name="T61" fmla="*/ 466 h 528"/>
              <a:gd name="T62" fmla="*/ 254 w 474"/>
              <a:gd name="T63" fmla="*/ 482 h 528"/>
              <a:gd name="T64" fmla="*/ 276 w 474"/>
              <a:gd name="T65" fmla="*/ 470 h 528"/>
              <a:gd name="T66" fmla="*/ 286 w 474"/>
              <a:gd name="T67" fmla="*/ 464 h 528"/>
              <a:gd name="T68" fmla="*/ 326 w 474"/>
              <a:gd name="T69" fmla="*/ 466 h 528"/>
              <a:gd name="T70" fmla="*/ 348 w 474"/>
              <a:gd name="T71" fmla="*/ 458 h 528"/>
              <a:gd name="T72" fmla="*/ 358 w 474"/>
              <a:gd name="T73" fmla="*/ 464 h 528"/>
              <a:gd name="T74" fmla="*/ 384 w 474"/>
              <a:gd name="T75" fmla="*/ 464 h 528"/>
              <a:gd name="T76" fmla="*/ 398 w 474"/>
              <a:gd name="T77" fmla="*/ 476 h 528"/>
              <a:gd name="T78" fmla="*/ 416 w 474"/>
              <a:gd name="T79" fmla="*/ 488 h 528"/>
              <a:gd name="T80" fmla="*/ 416 w 474"/>
              <a:gd name="T81" fmla="*/ 488 h 528"/>
              <a:gd name="T82" fmla="*/ 442 w 474"/>
              <a:gd name="T83" fmla="*/ 510 h 528"/>
              <a:gd name="T84" fmla="*/ 462 w 474"/>
              <a:gd name="T85" fmla="*/ 524 h 528"/>
              <a:gd name="T86" fmla="*/ 470 w 474"/>
              <a:gd name="T87" fmla="*/ 528 h 528"/>
              <a:gd name="T88" fmla="*/ 474 w 474"/>
              <a:gd name="T89" fmla="*/ 528 h 528"/>
              <a:gd name="T90" fmla="*/ 470 w 474"/>
              <a:gd name="T91" fmla="*/ 0 h 528"/>
              <a:gd name="T92" fmla="*/ 300 w 474"/>
              <a:gd name="T93" fmla="*/ 10 h 528"/>
              <a:gd name="T94" fmla="*/ 304 w 474"/>
              <a:gd name="T95" fmla="*/ 128 h 5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4"/>
              <a:gd name="T145" fmla="*/ 0 h 528"/>
              <a:gd name="T146" fmla="*/ 474 w 474"/>
              <a:gd name="T147" fmla="*/ 528 h 5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4" h="528">
                <a:moveTo>
                  <a:pt x="304" y="128"/>
                </a:moveTo>
                <a:lnTo>
                  <a:pt x="0" y="142"/>
                </a:lnTo>
                <a:lnTo>
                  <a:pt x="14" y="336"/>
                </a:lnTo>
                <a:lnTo>
                  <a:pt x="18" y="336"/>
                </a:lnTo>
                <a:lnTo>
                  <a:pt x="38" y="334"/>
                </a:lnTo>
                <a:lnTo>
                  <a:pt x="58" y="330"/>
                </a:lnTo>
                <a:lnTo>
                  <a:pt x="70" y="342"/>
                </a:lnTo>
                <a:lnTo>
                  <a:pt x="66" y="362"/>
                </a:lnTo>
                <a:lnTo>
                  <a:pt x="56" y="380"/>
                </a:lnTo>
                <a:lnTo>
                  <a:pt x="48" y="386"/>
                </a:lnTo>
                <a:lnTo>
                  <a:pt x="70" y="392"/>
                </a:lnTo>
                <a:lnTo>
                  <a:pt x="72" y="400"/>
                </a:lnTo>
                <a:lnTo>
                  <a:pt x="76" y="406"/>
                </a:lnTo>
                <a:lnTo>
                  <a:pt x="78" y="408"/>
                </a:lnTo>
                <a:lnTo>
                  <a:pt x="82" y="410"/>
                </a:lnTo>
                <a:lnTo>
                  <a:pt x="94" y="414"/>
                </a:lnTo>
                <a:lnTo>
                  <a:pt x="100" y="416"/>
                </a:lnTo>
                <a:lnTo>
                  <a:pt x="116" y="416"/>
                </a:lnTo>
                <a:lnTo>
                  <a:pt x="124" y="432"/>
                </a:lnTo>
                <a:lnTo>
                  <a:pt x="140" y="436"/>
                </a:lnTo>
                <a:lnTo>
                  <a:pt x="152" y="440"/>
                </a:lnTo>
                <a:lnTo>
                  <a:pt x="150" y="438"/>
                </a:lnTo>
                <a:lnTo>
                  <a:pt x="162" y="448"/>
                </a:lnTo>
                <a:lnTo>
                  <a:pt x="176" y="458"/>
                </a:lnTo>
                <a:lnTo>
                  <a:pt x="184" y="464"/>
                </a:lnTo>
                <a:lnTo>
                  <a:pt x="190" y="466"/>
                </a:lnTo>
                <a:lnTo>
                  <a:pt x="234" y="466"/>
                </a:lnTo>
                <a:lnTo>
                  <a:pt x="254" y="482"/>
                </a:lnTo>
                <a:lnTo>
                  <a:pt x="276" y="470"/>
                </a:lnTo>
                <a:lnTo>
                  <a:pt x="286" y="464"/>
                </a:lnTo>
                <a:lnTo>
                  <a:pt x="326" y="466"/>
                </a:lnTo>
                <a:lnTo>
                  <a:pt x="348" y="458"/>
                </a:lnTo>
                <a:lnTo>
                  <a:pt x="358" y="464"/>
                </a:lnTo>
                <a:lnTo>
                  <a:pt x="384" y="464"/>
                </a:lnTo>
                <a:lnTo>
                  <a:pt x="398" y="476"/>
                </a:lnTo>
                <a:lnTo>
                  <a:pt x="416" y="488"/>
                </a:lnTo>
                <a:lnTo>
                  <a:pt x="442" y="510"/>
                </a:lnTo>
                <a:lnTo>
                  <a:pt x="462" y="524"/>
                </a:lnTo>
                <a:lnTo>
                  <a:pt x="470" y="528"/>
                </a:lnTo>
                <a:lnTo>
                  <a:pt x="474" y="528"/>
                </a:lnTo>
                <a:lnTo>
                  <a:pt x="470" y="0"/>
                </a:lnTo>
                <a:lnTo>
                  <a:pt x="300" y="10"/>
                </a:lnTo>
                <a:lnTo>
                  <a:pt x="304" y="12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7" name="Freeform 87" descr="Papel seda azul"/>
          <p:cNvSpPr>
            <a:spLocks/>
          </p:cNvSpPr>
          <p:nvPr/>
        </p:nvSpPr>
        <p:spPr bwMode="auto">
          <a:xfrm>
            <a:off x="1749425" y="1925638"/>
            <a:ext cx="603250" cy="942975"/>
          </a:xfrm>
          <a:custGeom>
            <a:avLst/>
            <a:gdLst>
              <a:gd name="T0" fmla="*/ 402 w 414"/>
              <a:gd name="T1" fmla="*/ 382 h 666"/>
              <a:gd name="T2" fmla="*/ 390 w 414"/>
              <a:gd name="T3" fmla="*/ 352 h 666"/>
              <a:gd name="T4" fmla="*/ 366 w 414"/>
              <a:gd name="T5" fmla="*/ 310 h 666"/>
              <a:gd name="T6" fmla="*/ 364 w 414"/>
              <a:gd name="T7" fmla="*/ 300 h 666"/>
              <a:gd name="T8" fmla="*/ 356 w 414"/>
              <a:gd name="T9" fmla="*/ 284 h 666"/>
              <a:gd name="T10" fmla="*/ 354 w 414"/>
              <a:gd name="T11" fmla="*/ 276 h 666"/>
              <a:gd name="T12" fmla="*/ 368 w 414"/>
              <a:gd name="T13" fmla="*/ 264 h 666"/>
              <a:gd name="T14" fmla="*/ 378 w 414"/>
              <a:gd name="T15" fmla="*/ 242 h 666"/>
              <a:gd name="T16" fmla="*/ 404 w 414"/>
              <a:gd name="T17" fmla="*/ 146 h 666"/>
              <a:gd name="T18" fmla="*/ 392 w 414"/>
              <a:gd name="T19" fmla="*/ 140 h 666"/>
              <a:gd name="T20" fmla="*/ 376 w 414"/>
              <a:gd name="T21" fmla="*/ 118 h 666"/>
              <a:gd name="T22" fmla="*/ 368 w 414"/>
              <a:gd name="T23" fmla="*/ 112 h 666"/>
              <a:gd name="T24" fmla="*/ 324 w 414"/>
              <a:gd name="T25" fmla="*/ 90 h 666"/>
              <a:gd name="T26" fmla="*/ 324 w 414"/>
              <a:gd name="T27" fmla="*/ 72 h 666"/>
              <a:gd name="T28" fmla="*/ 304 w 414"/>
              <a:gd name="T29" fmla="*/ 56 h 666"/>
              <a:gd name="T30" fmla="*/ 266 w 414"/>
              <a:gd name="T31" fmla="*/ 36 h 666"/>
              <a:gd name="T32" fmla="*/ 222 w 414"/>
              <a:gd name="T33" fmla="*/ 28 h 666"/>
              <a:gd name="T34" fmla="*/ 176 w 414"/>
              <a:gd name="T35" fmla="*/ 18 h 666"/>
              <a:gd name="T36" fmla="*/ 174 w 414"/>
              <a:gd name="T37" fmla="*/ 10 h 666"/>
              <a:gd name="T38" fmla="*/ 168 w 414"/>
              <a:gd name="T39" fmla="*/ 4 h 666"/>
              <a:gd name="T40" fmla="*/ 164 w 414"/>
              <a:gd name="T41" fmla="*/ 2 h 666"/>
              <a:gd name="T42" fmla="*/ 78 w 414"/>
              <a:gd name="T43" fmla="*/ 12 h 666"/>
              <a:gd name="T44" fmla="*/ 70 w 414"/>
              <a:gd name="T45" fmla="*/ 24 h 666"/>
              <a:gd name="T46" fmla="*/ 70 w 414"/>
              <a:gd name="T47" fmla="*/ 60 h 666"/>
              <a:gd name="T48" fmla="*/ 62 w 414"/>
              <a:gd name="T49" fmla="*/ 74 h 666"/>
              <a:gd name="T50" fmla="*/ 60 w 414"/>
              <a:gd name="T51" fmla="*/ 76 h 666"/>
              <a:gd name="T52" fmla="*/ 46 w 414"/>
              <a:gd name="T53" fmla="*/ 78 h 666"/>
              <a:gd name="T54" fmla="*/ 36 w 414"/>
              <a:gd name="T55" fmla="*/ 90 h 666"/>
              <a:gd name="T56" fmla="*/ 0 w 414"/>
              <a:gd name="T57" fmla="*/ 194 h 666"/>
              <a:gd name="T58" fmla="*/ 12 w 414"/>
              <a:gd name="T59" fmla="*/ 298 h 666"/>
              <a:gd name="T60" fmla="*/ 28 w 414"/>
              <a:gd name="T61" fmla="*/ 310 h 666"/>
              <a:gd name="T62" fmla="*/ 52 w 414"/>
              <a:gd name="T63" fmla="*/ 318 h 666"/>
              <a:gd name="T64" fmla="*/ 56 w 414"/>
              <a:gd name="T65" fmla="*/ 346 h 666"/>
              <a:gd name="T66" fmla="*/ 74 w 414"/>
              <a:gd name="T67" fmla="*/ 338 h 666"/>
              <a:gd name="T68" fmla="*/ 88 w 414"/>
              <a:gd name="T69" fmla="*/ 340 h 666"/>
              <a:gd name="T70" fmla="*/ 80 w 414"/>
              <a:gd name="T71" fmla="*/ 666 h 666"/>
              <a:gd name="T72" fmla="*/ 248 w 414"/>
              <a:gd name="T73" fmla="*/ 584 h 666"/>
              <a:gd name="T74" fmla="*/ 398 w 414"/>
              <a:gd name="T75" fmla="*/ 422 h 666"/>
              <a:gd name="T76" fmla="*/ 414 w 414"/>
              <a:gd name="T77" fmla="*/ 410 h 6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4"/>
              <a:gd name="T118" fmla="*/ 0 h 666"/>
              <a:gd name="T119" fmla="*/ 414 w 414"/>
              <a:gd name="T120" fmla="*/ 666 h 6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4" h="666">
                <a:moveTo>
                  <a:pt x="408" y="406"/>
                </a:moveTo>
                <a:lnTo>
                  <a:pt x="402" y="382"/>
                </a:lnTo>
                <a:lnTo>
                  <a:pt x="390" y="370"/>
                </a:lnTo>
                <a:lnTo>
                  <a:pt x="390" y="352"/>
                </a:lnTo>
                <a:lnTo>
                  <a:pt x="364" y="318"/>
                </a:lnTo>
                <a:lnTo>
                  <a:pt x="366" y="310"/>
                </a:lnTo>
                <a:lnTo>
                  <a:pt x="366" y="304"/>
                </a:lnTo>
                <a:lnTo>
                  <a:pt x="364" y="300"/>
                </a:lnTo>
                <a:lnTo>
                  <a:pt x="360" y="292"/>
                </a:lnTo>
                <a:lnTo>
                  <a:pt x="356" y="284"/>
                </a:lnTo>
                <a:lnTo>
                  <a:pt x="354" y="276"/>
                </a:lnTo>
                <a:lnTo>
                  <a:pt x="368" y="264"/>
                </a:lnTo>
                <a:lnTo>
                  <a:pt x="372" y="256"/>
                </a:lnTo>
                <a:lnTo>
                  <a:pt x="378" y="242"/>
                </a:lnTo>
                <a:lnTo>
                  <a:pt x="390" y="202"/>
                </a:lnTo>
                <a:lnTo>
                  <a:pt x="404" y="146"/>
                </a:lnTo>
                <a:lnTo>
                  <a:pt x="392" y="140"/>
                </a:lnTo>
                <a:lnTo>
                  <a:pt x="382" y="130"/>
                </a:lnTo>
                <a:lnTo>
                  <a:pt x="376" y="118"/>
                </a:lnTo>
                <a:lnTo>
                  <a:pt x="370" y="108"/>
                </a:lnTo>
                <a:lnTo>
                  <a:pt x="368" y="112"/>
                </a:lnTo>
                <a:lnTo>
                  <a:pt x="356" y="94"/>
                </a:lnTo>
                <a:lnTo>
                  <a:pt x="324" y="90"/>
                </a:lnTo>
                <a:lnTo>
                  <a:pt x="320" y="80"/>
                </a:lnTo>
                <a:lnTo>
                  <a:pt x="324" y="72"/>
                </a:lnTo>
                <a:lnTo>
                  <a:pt x="312" y="54"/>
                </a:lnTo>
                <a:lnTo>
                  <a:pt x="304" y="56"/>
                </a:lnTo>
                <a:lnTo>
                  <a:pt x="294" y="34"/>
                </a:lnTo>
                <a:lnTo>
                  <a:pt x="266" y="36"/>
                </a:lnTo>
                <a:lnTo>
                  <a:pt x="236" y="22"/>
                </a:lnTo>
                <a:lnTo>
                  <a:pt x="222" y="28"/>
                </a:lnTo>
                <a:lnTo>
                  <a:pt x="202" y="18"/>
                </a:lnTo>
                <a:lnTo>
                  <a:pt x="176" y="18"/>
                </a:lnTo>
                <a:lnTo>
                  <a:pt x="174" y="10"/>
                </a:lnTo>
                <a:lnTo>
                  <a:pt x="170" y="6"/>
                </a:lnTo>
                <a:lnTo>
                  <a:pt x="168" y="4"/>
                </a:lnTo>
                <a:lnTo>
                  <a:pt x="164" y="2"/>
                </a:lnTo>
                <a:lnTo>
                  <a:pt x="136" y="0"/>
                </a:lnTo>
                <a:lnTo>
                  <a:pt x="78" y="12"/>
                </a:lnTo>
                <a:lnTo>
                  <a:pt x="70" y="24"/>
                </a:lnTo>
                <a:lnTo>
                  <a:pt x="70" y="60"/>
                </a:lnTo>
                <a:lnTo>
                  <a:pt x="66" y="68"/>
                </a:lnTo>
                <a:lnTo>
                  <a:pt x="62" y="74"/>
                </a:lnTo>
                <a:lnTo>
                  <a:pt x="60" y="76"/>
                </a:lnTo>
                <a:lnTo>
                  <a:pt x="52" y="78"/>
                </a:lnTo>
                <a:lnTo>
                  <a:pt x="46" y="78"/>
                </a:lnTo>
                <a:lnTo>
                  <a:pt x="36" y="90"/>
                </a:lnTo>
                <a:lnTo>
                  <a:pt x="36" y="88"/>
                </a:lnTo>
                <a:lnTo>
                  <a:pt x="0" y="194"/>
                </a:lnTo>
                <a:lnTo>
                  <a:pt x="0" y="294"/>
                </a:lnTo>
                <a:lnTo>
                  <a:pt x="12" y="298"/>
                </a:lnTo>
                <a:lnTo>
                  <a:pt x="18" y="300"/>
                </a:lnTo>
                <a:lnTo>
                  <a:pt x="28" y="310"/>
                </a:lnTo>
                <a:lnTo>
                  <a:pt x="46" y="318"/>
                </a:lnTo>
                <a:lnTo>
                  <a:pt x="52" y="318"/>
                </a:lnTo>
                <a:lnTo>
                  <a:pt x="54" y="334"/>
                </a:lnTo>
                <a:lnTo>
                  <a:pt x="56" y="346"/>
                </a:lnTo>
                <a:lnTo>
                  <a:pt x="68" y="346"/>
                </a:lnTo>
                <a:lnTo>
                  <a:pt x="74" y="338"/>
                </a:lnTo>
                <a:lnTo>
                  <a:pt x="84" y="336"/>
                </a:lnTo>
                <a:lnTo>
                  <a:pt x="88" y="340"/>
                </a:lnTo>
                <a:lnTo>
                  <a:pt x="70" y="450"/>
                </a:lnTo>
                <a:lnTo>
                  <a:pt x="80" y="666"/>
                </a:lnTo>
                <a:lnTo>
                  <a:pt x="250" y="656"/>
                </a:lnTo>
                <a:lnTo>
                  <a:pt x="248" y="584"/>
                </a:lnTo>
                <a:lnTo>
                  <a:pt x="294" y="582"/>
                </a:lnTo>
                <a:lnTo>
                  <a:pt x="398" y="422"/>
                </a:lnTo>
                <a:lnTo>
                  <a:pt x="408" y="418"/>
                </a:lnTo>
                <a:lnTo>
                  <a:pt x="414" y="410"/>
                </a:lnTo>
                <a:lnTo>
                  <a:pt x="408" y="40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8" name="Freeform 88" descr="Papel seda azul"/>
          <p:cNvSpPr>
            <a:spLocks/>
          </p:cNvSpPr>
          <p:nvPr/>
        </p:nvSpPr>
        <p:spPr bwMode="auto">
          <a:xfrm>
            <a:off x="2178050" y="1677988"/>
            <a:ext cx="611188" cy="1077912"/>
          </a:xfrm>
          <a:custGeom>
            <a:avLst/>
            <a:gdLst>
              <a:gd name="T0" fmla="*/ 168 w 420"/>
              <a:gd name="T1" fmla="*/ 696 h 760"/>
              <a:gd name="T2" fmla="*/ 178 w 420"/>
              <a:gd name="T3" fmla="*/ 690 h 760"/>
              <a:gd name="T4" fmla="*/ 182 w 420"/>
              <a:gd name="T5" fmla="*/ 686 h 760"/>
              <a:gd name="T6" fmla="*/ 192 w 420"/>
              <a:gd name="T7" fmla="*/ 672 h 760"/>
              <a:gd name="T8" fmla="*/ 206 w 420"/>
              <a:gd name="T9" fmla="*/ 654 h 760"/>
              <a:gd name="T10" fmla="*/ 212 w 420"/>
              <a:gd name="T11" fmla="*/ 652 h 760"/>
              <a:gd name="T12" fmla="*/ 218 w 420"/>
              <a:gd name="T13" fmla="*/ 662 h 760"/>
              <a:gd name="T14" fmla="*/ 240 w 420"/>
              <a:gd name="T15" fmla="*/ 670 h 760"/>
              <a:gd name="T16" fmla="*/ 258 w 420"/>
              <a:gd name="T17" fmla="*/ 640 h 760"/>
              <a:gd name="T18" fmla="*/ 266 w 420"/>
              <a:gd name="T19" fmla="*/ 638 h 760"/>
              <a:gd name="T20" fmla="*/ 278 w 420"/>
              <a:gd name="T21" fmla="*/ 630 h 760"/>
              <a:gd name="T22" fmla="*/ 228 w 420"/>
              <a:gd name="T23" fmla="*/ 562 h 760"/>
              <a:gd name="T24" fmla="*/ 218 w 420"/>
              <a:gd name="T25" fmla="*/ 526 h 760"/>
              <a:gd name="T26" fmla="*/ 226 w 420"/>
              <a:gd name="T27" fmla="*/ 484 h 760"/>
              <a:gd name="T28" fmla="*/ 228 w 420"/>
              <a:gd name="T29" fmla="*/ 474 h 760"/>
              <a:gd name="T30" fmla="*/ 232 w 420"/>
              <a:gd name="T31" fmla="*/ 446 h 760"/>
              <a:gd name="T32" fmla="*/ 258 w 420"/>
              <a:gd name="T33" fmla="*/ 436 h 760"/>
              <a:gd name="T34" fmla="*/ 266 w 420"/>
              <a:gd name="T35" fmla="*/ 422 h 760"/>
              <a:gd name="T36" fmla="*/ 278 w 420"/>
              <a:gd name="T37" fmla="*/ 412 h 760"/>
              <a:gd name="T38" fmla="*/ 286 w 420"/>
              <a:gd name="T39" fmla="*/ 390 h 760"/>
              <a:gd name="T40" fmla="*/ 302 w 420"/>
              <a:gd name="T41" fmla="*/ 372 h 760"/>
              <a:gd name="T42" fmla="*/ 320 w 420"/>
              <a:gd name="T43" fmla="*/ 350 h 760"/>
              <a:gd name="T44" fmla="*/ 334 w 420"/>
              <a:gd name="T45" fmla="*/ 312 h 760"/>
              <a:gd name="T46" fmla="*/ 330 w 420"/>
              <a:gd name="T47" fmla="*/ 294 h 760"/>
              <a:gd name="T48" fmla="*/ 330 w 420"/>
              <a:gd name="T49" fmla="*/ 270 h 760"/>
              <a:gd name="T50" fmla="*/ 328 w 420"/>
              <a:gd name="T51" fmla="*/ 234 h 760"/>
              <a:gd name="T52" fmla="*/ 332 w 420"/>
              <a:gd name="T53" fmla="*/ 146 h 760"/>
              <a:gd name="T54" fmla="*/ 354 w 420"/>
              <a:gd name="T55" fmla="*/ 132 h 760"/>
              <a:gd name="T56" fmla="*/ 376 w 420"/>
              <a:gd name="T57" fmla="*/ 114 h 760"/>
              <a:gd name="T58" fmla="*/ 394 w 420"/>
              <a:gd name="T59" fmla="*/ 102 h 760"/>
              <a:gd name="T60" fmla="*/ 402 w 420"/>
              <a:gd name="T61" fmla="*/ 74 h 760"/>
              <a:gd name="T62" fmla="*/ 400 w 420"/>
              <a:gd name="T63" fmla="*/ 62 h 760"/>
              <a:gd name="T64" fmla="*/ 402 w 420"/>
              <a:gd name="T65" fmla="*/ 52 h 760"/>
              <a:gd name="T66" fmla="*/ 404 w 420"/>
              <a:gd name="T67" fmla="*/ 32 h 760"/>
              <a:gd name="T68" fmla="*/ 420 w 420"/>
              <a:gd name="T69" fmla="*/ 20 h 760"/>
              <a:gd name="T70" fmla="*/ 120 w 420"/>
              <a:gd name="T71" fmla="*/ 0 h 760"/>
              <a:gd name="T72" fmla="*/ 76 w 420"/>
              <a:gd name="T73" fmla="*/ 282 h 760"/>
              <a:gd name="T74" fmla="*/ 88 w 420"/>
              <a:gd name="T75" fmla="*/ 304 h 760"/>
              <a:gd name="T76" fmla="*/ 110 w 420"/>
              <a:gd name="T77" fmla="*/ 320 h 760"/>
              <a:gd name="T78" fmla="*/ 96 w 420"/>
              <a:gd name="T79" fmla="*/ 376 h 760"/>
              <a:gd name="T80" fmla="*/ 78 w 420"/>
              <a:gd name="T81" fmla="*/ 430 h 760"/>
              <a:gd name="T82" fmla="*/ 74 w 420"/>
              <a:gd name="T83" fmla="*/ 438 h 760"/>
              <a:gd name="T84" fmla="*/ 62 w 420"/>
              <a:gd name="T85" fmla="*/ 458 h 760"/>
              <a:gd name="T86" fmla="*/ 70 w 420"/>
              <a:gd name="T87" fmla="*/ 474 h 760"/>
              <a:gd name="T88" fmla="*/ 72 w 420"/>
              <a:gd name="T89" fmla="*/ 484 h 760"/>
              <a:gd name="T90" fmla="*/ 96 w 420"/>
              <a:gd name="T91" fmla="*/ 526 h 760"/>
              <a:gd name="T92" fmla="*/ 108 w 420"/>
              <a:gd name="T93" fmla="*/ 556 h 760"/>
              <a:gd name="T94" fmla="*/ 120 w 420"/>
              <a:gd name="T95" fmla="*/ 584 h 760"/>
              <a:gd name="T96" fmla="*/ 104 w 420"/>
              <a:gd name="T97" fmla="*/ 596 h 760"/>
              <a:gd name="T98" fmla="*/ 118 w 420"/>
              <a:gd name="T99" fmla="*/ 760 h 7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20"/>
              <a:gd name="T151" fmla="*/ 0 h 760"/>
              <a:gd name="T152" fmla="*/ 420 w 420"/>
              <a:gd name="T153" fmla="*/ 760 h 7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20" h="760">
                <a:moveTo>
                  <a:pt x="168" y="696"/>
                </a:moveTo>
                <a:lnTo>
                  <a:pt x="168" y="696"/>
                </a:lnTo>
                <a:lnTo>
                  <a:pt x="174" y="694"/>
                </a:lnTo>
                <a:lnTo>
                  <a:pt x="178" y="690"/>
                </a:lnTo>
                <a:lnTo>
                  <a:pt x="182" y="686"/>
                </a:lnTo>
                <a:lnTo>
                  <a:pt x="186" y="680"/>
                </a:lnTo>
                <a:lnTo>
                  <a:pt x="192" y="672"/>
                </a:lnTo>
                <a:lnTo>
                  <a:pt x="206" y="654"/>
                </a:lnTo>
                <a:lnTo>
                  <a:pt x="210" y="652"/>
                </a:lnTo>
                <a:lnTo>
                  <a:pt x="212" y="652"/>
                </a:lnTo>
                <a:lnTo>
                  <a:pt x="214" y="654"/>
                </a:lnTo>
                <a:lnTo>
                  <a:pt x="218" y="662"/>
                </a:lnTo>
                <a:lnTo>
                  <a:pt x="230" y="662"/>
                </a:lnTo>
                <a:lnTo>
                  <a:pt x="240" y="670"/>
                </a:lnTo>
                <a:lnTo>
                  <a:pt x="256" y="654"/>
                </a:lnTo>
                <a:lnTo>
                  <a:pt x="258" y="640"/>
                </a:lnTo>
                <a:lnTo>
                  <a:pt x="266" y="638"/>
                </a:lnTo>
                <a:lnTo>
                  <a:pt x="280" y="630"/>
                </a:lnTo>
                <a:lnTo>
                  <a:pt x="278" y="630"/>
                </a:lnTo>
                <a:lnTo>
                  <a:pt x="236" y="580"/>
                </a:lnTo>
                <a:lnTo>
                  <a:pt x="228" y="562"/>
                </a:lnTo>
                <a:lnTo>
                  <a:pt x="226" y="546"/>
                </a:lnTo>
                <a:lnTo>
                  <a:pt x="218" y="526"/>
                </a:lnTo>
                <a:lnTo>
                  <a:pt x="224" y="510"/>
                </a:lnTo>
                <a:lnTo>
                  <a:pt x="226" y="484"/>
                </a:lnTo>
                <a:lnTo>
                  <a:pt x="228" y="478"/>
                </a:lnTo>
                <a:lnTo>
                  <a:pt x="228" y="474"/>
                </a:lnTo>
                <a:lnTo>
                  <a:pt x="224" y="464"/>
                </a:lnTo>
                <a:lnTo>
                  <a:pt x="232" y="446"/>
                </a:lnTo>
                <a:lnTo>
                  <a:pt x="238" y="438"/>
                </a:lnTo>
                <a:lnTo>
                  <a:pt x="258" y="436"/>
                </a:lnTo>
                <a:lnTo>
                  <a:pt x="258" y="428"/>
                </a:lnTo>
                <a:lnTo>
                  <a:pt x="266" y="422"/>
                </a:lnTo>
                <a:lnTo>
                  <a:pt x="274" y="420"/>
                </a:lnTo>
                <a:lnTo>
                  <a:pt x="278" y="412"/>
                </a:lnTo>
                <a:lnTo>
                  <a:pt x="280" y="404"/>
                </a:lnTo>
                <a:lnTo>
                  <a:pt x="286" y="390"/>
                </a:lnTo>
                <a:lnTo>
                  <a:pt x="296" y="380"/>
                </a:lnTo>
                <a:lnTo>
                  <a:pt x="302" y="372"/>
                </a:lnTo>
                <a:lnTo>
                  <a:pt x="312" y="362"/>
                </a:lnTo>
                <a:lnTo>
                  <a:pt x="320" y="350"/>
                </a:lnTo>
                <a:lnTo>
                  <a:pt x="330" y="336"/>
                </a:lnTo>
                <a:lnTo>
                  <a:pt x="334" y="312"/>
                </a:lnTo>
                <a:lnTo>
                  <a:pt x="328" y="298"/>
                </a:lnTo>
                <a:lnTo>
                  <a:pt x="330" y="294"/>
                </a:lnTo>
                <a:lnTo>
                  <a:pt x="330" y="276"/>
                </a:lnTo>
                <a:lnTo>
                  <a:pt x="330" y="270"/>
                </a:lnTo>
                <a:lnTo>
                  <a:pt x="322" y="254"/>
                </a:lnTo>
                <a:lnTo>
                  <a:pt x="328" y="234"/>
                </a:lnTo>
                <a:lnTo>
                  <a:pt x="330" y="218"/>
                </a:lnTo>
                <a:lnTo>
                  <a:pt x="332" y="146"/>
                </a:lnTo>
                <a:lnTo>
                  <a:pt x="346" y="136"/>
                </a:lnTo>
                <a:lnTo>
                  <a:pt x="354" y="132"/>
                </a:lnTo>
                <a:lnTo>
                  <a:pt x="372" y="124"/>
                </a:lnTo>
                <a:lnTo>
                  <a:pt x="376" y="114"/>
                </a:lnTo>
                <a:lnTo>
                  <a:pt x="384" y="104"/>
                </a:lnTo>
                <a:lnTo>
                  <a:pt x="394" y="102"/>
                </a:lnTo>
                <a:lnTo>
                  <a:pt x="402" y="78"/>
                </a:lnTo>
                <a:lnTo>
                  <a:pt x="402" y="74"/>
                </a:lnTo>
                <a:lnTo>
                  <a:pt x="396" y="68"/>
                </a:lnTo>
                <a:lnTo>
                  <a:pt x="400" y="62"/>
                </a:lnTo>
                <a:lnTo>
                  <a:pt x="402" y="58"/>
                </a:lnTo>
                <a:lnTo>
                  <a:pt x="402" y="52"/>
                </a:lnTo>
                <a:lnTo>
                  <a:pt x="402" y="44"/>
                </a:lnTo>
                <a:lnTo>
                  <a:pt x="404" y="32"/>
                </a:lnTo>
                <a:lnTo>
                  <a:pt x="404" y="26"/>
                </a:lnTo>
                <a:lnTo>
                  <a:pt x="420" y="20"/>
                </a:lnTo>
                <a:lnTo>
                  <a:pt x="410" y="0"/>
                </a:lnTo>
                <a:lnTo>
                  <a:pt x="120" y="0"/>
                </a:lnTo>
                <a:lnTo>
                  <a:pt x="76" y="282"/>
                </a:lnTo>
                <a:lnTo>
                  <a:pt x="82" y="292"/>
                </a:lnTo>
                <a:lnTo>
                  <a:pt x="88" y="304"/>
                </a:lnTo>
                <a:lnTo>
                  <a:pt x="98" y="314"/>
                </a:lnTo>
                <a:lnTo>
                  <a:pt x="110" y="320"/>
                </a:lnTo>
                <a:lnTo>
                  <a:pt x="96" y="376"/>
                </a:lnTo>
                <a:lnTo>
                  <a:pt x="84" y="416"/>
                </a:lnTo>
                <a:lnTo>
                  <a:pt x="78" y="430"/>
                </a:lnTo>
                <a:lnTo>
                  <a:pt x="74" y="438"/>
                </a:lnTo>
                <a:lnTo>
                  <a:pt x="60" y="450"/>
                </a:lnTo>
                <a:lnTo>
                  <a:pt x="62" y="458"/>
                </a:lnTo>
                <a:lnTo>
                  <a:pt x="66" y="466"/>
                </a:lnTo>
                <a:lnTo>
                  <a:pt x="70" y="474"/>
                </a:lnTo>
                <a:lnTo>
                  <a:pt x="72" y="478"/>
                </a:lnTo>
                <a:lnTo>
                  <a:pt x="72" y="484"/>
                </a:lnTo>
                <a:lnTo>
                  <a:pt x="70" y="492"/>
                </a:lnTo>
                <a:lnTo>
                  <a:pt x="96" y="526"/>
                </a:lnTo>
                <a:lnTo>
                  <a:pt x="96" y="544"/>
                </a:lnTo>
                <a:lnTo>
                  <a:pt x="108" y="556"/>
                </a:lnTo>
                <a:lnTo>
                  <a:pt x="114" y="580"/>
                </a:lnTo>
                <a:lnTo>
                  <a:pt x="120" y="584"/>
                </a:lnTo>
                <a:lnTo>
                  <a:pt x="114" y="592"/>
                </a:lnTo>
                <a:lnTo>
                  <a:pt x="104" y="596"/>
                </a:lnTo>
                <a:lnTo>
                  <a:pt x="0" y="756"/>
                </a:lnTo>
                <a:lnTo>
                  <a:pt x="118" y="760"/>
                </a:lnTo>
                <a:lnTo>
                  <a:pt x="168" y="69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79" name="Freeform 89" descr="Papel seda azul"/>
          <p:cNvSpPr>
            <a:spLocks/>
          </p:cNvSpPr>
          <p:nvPr/>
        </p:nvSpPr>
        <p:spPr bwMode="auto">
          <a:xfrm>
            <a:off x="2109788" y="2571750"/>
            <a:ext cx="944562" cy="1316038"/>
          </a:xfrm>
          <a:custGeom>
            <a:avLst/>
            <a:gdLst>
              <a:gd name="T0" fmla="*/ 620 w 648"/>
              <a:gd name="T1" fmla="*/ 366 h 928"/>
              <a:gd name="T2" fmla="*/ 586 w 648"/>
              <a:gd name="T3" fmla="*/ 340 h 928"/>
              <a:gd name="T4" fmla="*/ 578 w 648"/>
              <a:gd name="T5" fmla="*/ 316 h 928"/>
              <a:gd name="T6" fmla="*/ 588 w 648"/>
              <a:gd name="T7" fmla="*/ 286 h 928"/>
              <a:gd name="T8" fmla="*/ 588 w 648"/>
              <a:gd name="T9" fmla="*/ 222 h 928"/>
              <a:gd name="T10" fmla="*/ 544 w 648"/>
              <a:gd name="T11" fmla="*/ 188 h 928"/>
              <a:gd name="T12" fmla="*/ 518 w 648"/>
              <a:gd name="T13" fmla="*/ 180 h 928"/>
              <a:gd name="T14" fmla="*/ 484 w 648"/>
              <a:gd name="T15" fmla="*/ 90 h 928"/>
              <a:gd name="T16" fmla="*/ 468 w 648"/>
              <a:gd name="T17" fmla="*/ 80 h 928"/>
              <a:gd name="T18" fmla="*/ 432 w 648"/>
              <a:gd name="T19" fmla="*/ 60 h 928"/>
              <a:gd name="T20" fmla="*/ 386 w 648"/>
              <a:gd name="T21" fmla="*/ 38 h 928"/>
              <a:gd name="T22" fmla="*/ 326 w 648"/>
              <a:gd name="T23" fmla="*/ 0 h 928"/>
              <a:gd name="T24" fmla="*/ 304 w 648"/>
              <a:gd name="T25" fmla="*/ 10 h 928"/>
              <a:gd name="T26" fmla="*/ 276 w 648"/>
              <a:gd name="T27" fmla="*/ 32 h 928"/>
              <a:gd name="T28" fmla="*/ 260 w 648"/>
              <a:gd name="T29" fmla="*/ 24 h 928"/>
              <a:gd name="T30" fmla="*/ 252 w 648"/>
              <a:gd name="T31" fmla="*/ 24 h 928"/>
              <a:gd name="T32" fmla="*/ 232 w 648"/>
              <a:gd name="T33" fmla="*/ 50 h 928"/>
              <a:gd name="T34" fmla="*/ 224 w 648"/>
              <a:gd name="T35" fmla="*/ 60 h 928"/>
              <a:gd name="T36" fmla="*/ 164 w 648"/>
              <a:gd name="T37" fmla="*/ 130 h 928"/>
              <a:gd name="T38" fmla="*/ 6 w 648"/>
              <a:gd name="T39" fmla="*/ 728 h 928"/>
              <a:gd name="T40" fmla="*/ 8 w 648"/>
              <a:gd name="T41" fmla="*/ 734 h 928"/>
              <a:gd name="T42" fmla="*/ 6 w 648"/>
              <a:gd name="T43" fmla="*/ 876 h 928"/>
              <a:gd name="T44" fmla="*/ 34 w 648"/>
              <a:gd name="T45" fmla="*/ 888 h 928"/>
              <a:gd name="T46" fmla="*/ 48 w 648"/>
              <a:gd name="T47" fmla="*/ 910 h 928"/>
              <a:gd name="T48" fmla="*/ 112 w 648"/>
              <a:gd name="T49" fmla="*/ 900 h 928"/>
              <a:gd name="T50" fmla="*/ 116 w 648"/>
              <a:gd name="T51" fmla="*/ 868 h 928"/>
              <a:gd name="T52" fmla="*/ 114 w 648"/>
              <a:gd name="T53" fmla="*/ 862 h 928"/>
              <a:gd name="T54" fmla="*/ 90 w 648"/>
              <a:gd name="T55" fmla="*/ 842 h 928"/>
              <a:gd name="T56" fmla="*/ 106 w 648"/>
              <a:gd name="T57" fmla="*/ 770 h 928"/>
              <a:gd name="T58" fmla="*/ 118 w 648"/>
              <a:gd name="T59" fmla="*/ 770 h 928"/>
              <a:gd name="T60" fmla="*/ 124 w 648"/>
              <a:gd name="T61" fmla="*/ 748 h 928"/>
              <a:gd name="T62" fmla="*/ 114 w 648"/>
              <a:gd name="T63" fmla="*/ 716 h 928"/>
              <a:gd name="T64" fmla="*/ 108 w 648"/>
              <a:gd name="T65" fmla="*/ 676 h 928"/>
              <a:gd name="T66" fmla="*/ 142 w 648"/>
              <a:gd name="T67" fmla="*/ 674 h 928"/>
              <a:gd name="T68" fmla="*/ 260 w 648"/>
              <a:gd name="T69" fmla="*/ 670 h 928"/>
              <a:gd name="T70" fmla="*/ 398 w 648"/>
              <a:gd name="T71" fmla="*/ 646 h 928"/>
              <a:gd name="T72" fmla="*/ 434 w 648"/>
              <a:gd name="T73" fmla="*/ 634 h 928"/>
              <a:gd name="T74" fmla="*/ 442 w 648"/>
              <a:gd name="T75" fmla="*/ 626 h 928"/>
              <a:gd name="T76" fmla="*/ 456 w 648"/>
              <a:gd name="T77" fmla="*/ 626 h 928"/>
              <a:gd name="T78" fmla="*/ 528 w 648"/>
              <a:gd name="T79" fmla="*/ 598 h 928"/>
              <a:gd name="T80" fmla="*/ 554 w 648"/>
              <a:gd name="T81" fmla="*/ 576 h 928"/>
              <a:gd name="T82" fmla="*/ 556 w 648"/>
              <a:gd name="T83" fmla="*/ 566 h 928"/>
              <a:gd name="T84" fmla="*/ 568 w 648"/>
              <a:gd name="T85" fmla="*/ 536 h 928"/>
              <a:gd name="T86" fmla="*/ 590 w 648"/>
              <a:gd name="T87" fmla="*/ 508 h 928"/>
              <a:gd name="T88" fmla="*/ 644 w 648"/>
              <a:gd name="T89" fmla="*/ 436 h 928"/>
              <a:gd name="T90" fmla="*/ 648 w 648"/>
              <a:gd name="T91" fmla="*/ 394 h 9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8"/>
              <a:gd name="T139" fmla="*/ 0 h 928"/>
              <a:gd name="T140" fmla="*/ 648 w 648"/>
              <a:gd name="T141" fmla="*/ 928 h 9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8" h="928">
                <a:moveTo>
                  <a:pt x="646" y="364"/>
                </a:moveTo>
                <a:lnTo>
                  <a:pt x="620" y="366"/>
                </a:lnTo>
                <a:lnTo>
                  <a:pt x="608" y="360"/>
                </a:lnTo>
                <a:lnTo>
                  <a:pt x="596" y="352"/>
                </a:lnTo>
                <a:lnTo>
                  <a:pt x="586" y="340"/>
                </a:lnTo>
                <a:lnTo>
                  <a:pt x="582" y="332"/>
                </a:lnTo>
                <a:lnTo>
                  <a:pt x="578" y="326"/>
                </a:lnTo>
                <a:lnTo>
                  <a:pt x="578" y="316"/>
                </a:lnTo>
                <a:lnTo>
                  <a:pt x="578" y="306"/>
                </a:lnTo>
                <a:lnTo>
                  <a:pt x="582" y="296"/>
                </a:lnTo>
                <a:lnTo>
                  <a:pt x="588" y="286"/>
                </a:lnTo>
                <a:lnTo>
                  <a:pt x="596" y="274"/>
                </a:lnTo>
                <a:lnTo>
                  <a:pt x="608" y="260"/>
                </a:lnTo>
                <a:lnTo>
                  <a:pt x="588" y="222"/>
                </a:lnTo>
                <a:lnTo>
                  <a:pt x="562" y="202"/>
                </a:lnTo>
                <a:lnTo>
                  <a:pt x="544" y="188"/>
                </a:lnTo>
                <a:lnTo>
                  <a:pt x="538" y="182"/>
                </a:lnTo>
                <a:lnTo>
                  <a:pt x="536" y="178"/>
                </a:lnTo>
                <a:lnTo>
                  <a:pt x="518" y="180"/>
                </a:lnTo>
                <a:lnTo>
                  <a:pt x="480" y="146"/>
                </a:lnTo>
                <a:lnTo>
                  <a:pt x="482" y="106"/>
                </a:lnTo>
                <a:lnTo>
                  <a:pt x="484" y="90"/>
                </a:lnTo>
                <a:lnTo>
                  <a:pt x="482" y="90"/>
                </a:lnTo>
                <a:lnTo>
                  <a:pt x="474" y="82"/>
                </a:lnTo>
                <a:lnTo>
                  <a:pt x="468" y="80"/>
                </a:lnTo>
                <a:lnTo>
                  <a:pt x="456" y="74"/>
                </a:lnTo>
                <a:lnTo>
                  <a:pt x="446" y="60"/>
                </a:lnTo>
                <a:lnTo>
                  <a:pt x="432" y="60"/>
                </a:lnTo>
                <a:lnTo>
                  <a:pt x="422" y="60"/>
                </a:lnTo>
                <a:lnTo>
                  <a:pt x="418" y="54"/>
                </a:lnTo>
                <a:lnTo>
                  <a:pt x="386" y="38"/>
                </a:lnTo>
                <a:lnTo>
                  <a:pt x="358" y="18"/>
                </a:lnTo>
                <a:lnTo>
                  <a:pt x="336" y="6"/>
                </a:lnTo>
                <a:lnTo>
                  <a:pt x="326" y="0"/>
                </a:lnTo>
                <a:lnTo>
                  <a:pt x="312" y="8"/>
                </a:lnTo>
                <a:lnTo>
                  <a:pt x="304" y="10"/>
                </a:lnTo>
                <a:lnTo>
                  <a:pt x="302" y="24"/>
                </a:lnTo>
                <a:lnTo>
                  <a:pt x="286" y="40"/>
                </a:lnTo>
                <a:lnTo>
                  <a:pt x="276" y="32"/>
                </a:lnTo>
                <a:lnTo>
                  <a:pt x="264" y="32"/>
                </a:lnTo>
                <a:lnTo>
                  <a:pt x="260" y="24"/>
                </a:lnTo>
                <a:lnTo>
                  <a:pt x="258" y="22"/>
                </a:lnTo>
                <a:lnTo>
                  <a:pt x="256" y="22"/>
                </a:lnTo>
                <a:lnTo>
                  <a:pt x="252" y="24"/>
                </a:lnTo>
                <a:lnTo>
                  <a:pt x="238" y="42"/>
                </a:lnTo>
                <a:lnTo>
                  <a:pt x="232" y="50"/>
                </a:lnTo>
                <a:lnTo>
                  <a:pt x="228" y="56"/>
                </a:lnTo>
                <a:lnTo>
                  <a:pt x="224" y="60"/>
                </a:lnTo>
                <a:lnTo>
                  <a:pt x="220" y="64"/>
                </a:lnTo>
                <a:lnTo>
                  <a:pt x="214" y="66"/>
                </a:lnTo>
                <a:lnTo>
                  <a:pt x="164" y="130"/>
                </a:lnTo>
                <a:lnTo>
                  <a:pt x="46" y="126"/>
                </a:lnTo>
                <a:lnTo>
                  <a:pt x="0" y="128"/>
                </a:lnTo>
                <a:lnTo>
                  <a:pt x="6" y="728"/>
                </a:lnTo>
                <a:lnTo>
                  <a:pt x="8" y="730"/>
                </a:lnTo>
                <a:lnTo>
                  <a:pt x="8" y="734"/>
                </a:lnTo>
                <a:lnTo>
                  <a:pt x="10" y="750"/>
                </a:lnTo>
                <a:lnTo>
                  <a:pt x="8" y="802"/>
                </a:lnTo>
                <a:lnTo>
                  <a:pt x="6" y="876"/>
                </a:lnTo>
                <a:lnTo>
                  <a:pt x="22" y="882"/>
                </a:lnTo>
                <a:lnTo>
                  <a:pt x="34" y="888"/>
                </a:lnTo>
                <a:lnTo>
                  <a:pt x="40" y="894"/>
                </a:lnTo>
                <a:lnTo>
                  <a:pt x="48" y="910"/>
                </a:lnTo>
                <a:lnTo>
                  <a:pt x="54" y="922"/>
                </a:lnTo>
                <a:lnTo>
                  <a:pt x="66" y="928"/>
                </a:lnTo>
                <a:lnTo>
                  <a:pt x="112" y="900"/>
                </a:lnTo>
                <a:lnTo>
                  <a:pt x="116" y="880"/>
                </a:lnTo>
                <a:lnTo>
                  <a:pt x="116" y="868"/>
                </a:lnTo>
                <a:lnTo>
                  <a:pt x="116" y="864"/>
                </a:lnTo>
                <a:lnTo>
                  <a:pt x="114" y="862"/>
                </a:lnTo>
                <a:lnTo>
                  <a:pt x="108" y="858"/>
                </a:lnTo>
                <a:lnTo>
                  <a:pt x="100" y="852"/>
                </a:lnTo>
                <a:lnTo>
                  <a:pt x="90" y="842"/>
                </a:lnTo>
                <a:lnTo>
                  <a:pt x="106" y="820"/>
                </a:lnTo>
                <a:lnTo>
                  <a:pt x="106" y="770"/>
                </a:lnTo>
                <a:lnTo>
                  <a:pt x="110" y="774"/>
                </a:lnTo>
                <a:lnTo>
                  <a:pt x="114" y="774"/>
                </a:lnTo>
                <a:lnTo>
                  <a:pt x="118" y="770"/>
                </a:lnTo>
                <a:lnTo>
                  <a:pt x="122" y="760"/>
                </a:lnTo>
                <a:lnTo>
                  <a:pt x="124" y="748"/>
                </a:lnTo>
                <a:lnTo>
                  <a:pt x="126" y="734"/>
                </a:lnTo>
                <a:lnTo>
                  <a:pt x="116" y="724"/>
                </a:lnTo>
                <a:lnTo>
                  <a:pt x="114" y="716"/>
                </a:lnTo>
                <a:lnTo>
                  <a:pt x="106" y="692"/>
                </a:lnTo>
                <a:lnTo>
                  <a:pt x="112" y="682"/>
                </a:lnTo>
                <a:lnTo>
                  <a:pt x="108" y="676"/>
                </a:lnTo>
                <a:lnTo>
                  <a:pt x="102" y="658"/>
                </a:lnTo>
                <a:lnTo>
                  <a:pt x="100" y="650"/>
                </a:lnTo>
                <a:lnTo>
                  <a:pt x="142" y="674"/>
                </a:lnTo>
                <a:lnTo>
                  <a:pt x="230" y="674"/>
                </a:lnTo>
                <a:lnTo>
                  <a:pt x="260" y="670"/>
                </a:lnTo>
                <a:lnTo>
                  <a:pt x="328" y="660"/>
                </a:lnTo>
                <a:lnTo>
                  <a:pt x="364" y="654"/>
                </a:lnTo>
                <a:lnTo>
                  <a:pt x="398" y="646"/>
                </a:lnTo>
                <a:lnTo>
                  <a:pt x="422" y="640"/>
                </a:lnTo>
                <a:lnTo>
                  <a:pt x="430" y="636"/>
                </a:lnTo>
                <a:lnTo>
                  <a:pt x="434" y="634"/>
                </a:lnTo>
                <a:lnTo>
                  <a:pt x="440" y="626"/>
                </a:lnTo>
                <a:lnTo>
                  <a:pt x="442" y="626"/>
                </a:lnTo>
                <a:lnTo>
                  <a:pt x="442" y="630"/>
                </a:lnTo>
                <a:lnTo>
                  <a:pt x="456" y="626"/>
                </a:lnTo>
                <a:lnTo>
                  <a:pt x="490" y="616"/>
                </a:lnTo>
                <a:lnTo>
                  <a:pt x="510" y="608"/>
                </a:lnTo>
                <a:lnTo>
                  <a:pt x="528" y="598"/>
                </a:lnTo>
                <a:lnTo>
                  <a:pt x="542" y="588"/>
                </a:lnTo>
                <a:lnTo>
                  <a:pt x="548" y="582"/>
                </a:lnTo>
                <a:lnTo>
                  <a:pt x="554" y="576"/>
                </a:lnTo>
                <a:lnTo>
                  <a:pt x="556" y="570"/>
                </a:lnTo>
                <a:lnTo>
                  <a:pt x="556" y="566"/>
                </a:lnTo>
                <a:lnTo>
                  <a:pt x="558" y="554"/>
                </a:lnTo>
                <a:lnTo>
                  <a:pt x="562" y="546"/>
                </a:lnTo>
                <a:lnTo>
                  <a:pt x="568" y="536"/>
                </a:lnTo>
                <a:lnTo>
                  <a:pt x="578" y="524"/>
                </a:lnTo>
                <a:lnTo>
                  <a:pt x="590" y="508"/>
                </a:lnTo>
                <a:lnTo>
                  <a:pt x="616" y="476"/>
                </a:lnTo>
                <a:lnTo>
                  <a:pt x="632" y="452"/>
                </a:lnTo>
                <a:lnTo>
                  <a:pt x="644" y="436"/>
                </a:lnTo>
                <a:lnTo>
                  <a:pt x="646" y="418"/>
                </a:lnTo>
                <a:lnTo>
                  <a:pt x="648" y="394"/>
                </a:lnTo>
                <a:lnTo>
                  <a:pt x="646" y="36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0" name="Freeform 90" descr="Papel seda azul"/>
          <p:cNvSpPr>
            <a:spLocks/>
          </p:cNvSpPr>
          <p:nvPr/>
        </p:nvSpPr>
        <p:spPr bwMode="auto">
          <a:xfrm>
            <a:off x="1638300" y="5872163"/>
            <a:ext cx="361950" cy="369887"/>
          </a:xfrm>
          <a:custGeom>
            <a:avLst/>
            <a:gdLst>
              <a:gd name="T0" fmla="*/ 48 w 248"/>
              <a:gd name="T1" fmla="*/ 242 h 260"/>
              <a:gd name="T2" fmla="*/ 64 w 248"/>
              <a:gd name="T3" fmla="*/ 238 h 260"/>
              <a:gd name="T4" fmla="*/ 72 w 248"/>
              <a:gd name="T5" fmla="*/ 240 h 260"/>
              <a:gd name="T6" fmla="*/ 80 w 248"/>
              <a:gd name="T7" fmla="*/ 240 h 260"/>
              <a:gd name="T8" fmla="*/ 132 w 248"/>
              <a:gd name="T9" fmla="*/ 240 h 260"/>
              <a:gd name="T10" fmla="*/ 142 w 248"/>
              <a:gd name="T11" fmla="*/ 246 h 260"/>
              <a:gd name="T12" fmla="*/ 146 w 248"/>
              <a:gd name="T13" fmla="*/ 250 h 260"/>
              <a:gd name="T14" fmla="*/ 154 w 248"/>
              <a:gd name="T15" fmla="*/ 252 h 260"/>
              <a:gd name="T16" fmla="*/ 158 w 248"/>
              <a:gd name="T17" fmla="*/ 256 h 260"/>
              <a:gd name="T18" fmla="*/ 178 w 248"/>
              <a:gd name="T19" fmla="*/ 260 h 260"/>
              <a:gd name="T20" fmla="*/ 170 w 248"/>
              <a:gd name="T21" fmla="*/ 250 h 260"/>
              <a:gd name="T22" fmla="*/ 182 w 248"/>
              <a:gd name="T23" fmla="*/ 250 h 260"/>
              <a:gd name="T24" fmla="*/ 194 w 248"/>
              <a:gd name="T25" fmla="*/ 246 h 260"/>
              <a:gd name="T26" fmla="*/ 202 w 248"/>
              <a:gd name="T27" fmla="*/ 238 h 260"/>
              <a:gd name="T28" fmla="*/ 210 w 248"/>
              <a:gd name="T29" fmla="*/ 238 h 260"/>
              <a:gd name="T30" fmla="*/ 216 w 248"/>
              <a:gd name="T31" fmla="*/ 242 h 260"/>
              <a:gd name="T32" fmla="*/ 226 w 248"/>
              <a:gd name="T33" fmla="*/ 246 h 260"/>
              <a:gd name="T34" fmla="*/ 232 w 248"/>
              <a:gd name="T35" fmla="*/ 238 h 260"/>
              <a:gd name="T36" fmla="*/ 238 w 248"/>
              <a:gd name="T37" fmla="*/ 234 h 260"/>
              <a:gd name="T38" fmla="*/ 246 w 248"/>
              <a:gd name="T39" fmla="*/ 228 h 260"/>
              <a:gd name="T40" fmla="*/ 246 w 248"/>
              <a:gd name="T41" fmla="*/ 220 h 260"/>
              <a:gd name="T42" fmla="*/ 246 w 248"/>
              <a:gd name="T43" fmla="*/ 214 h 260"/>
              <a:gd name="T44" fmla="*/ 248 w 248"/>
              <a:gd name="T45" fmla="*/ 206 h 260"/>
              <a:gd name="T46" fmla="*/ 230 w 248"/>
              <a:gd name="T47" fmla="*/ 206 h 260"/>
              <a:gd name="T48" fmla="*/ 210 w 248"/>
              <a:gd name="T49" fmla="*/ 208 h 260"/>
              <a:gd name="T50" fmla="*/ 206 w 248"/>
              <a:gd name="T51" fmla="*/ 208 h 260"/>
              <a:gd name="T52" fmla="*/ 202 w 248"/>
              <a:gd name="T53" fmla="*/ 208 h 260"/>
              <a:gd name="T54" fmla="*/ 176 w 248"/>
              <a:gd name="T55" fmla="*/ 200 h 260"/>
              <a:gd name="T56" fmla="*/ 136 w 248"/>
              <a:gd name="T57" fmla="*/ 168 h 260"/>
              <a:gd name="T58" fmla="*/ 126 w 248"/>
              <a:gd name="T59" fmla="*/ 164 h 260"/>
              <a:gd name="T60" fmla="*/ 120 w 248"/>
              <a:gd name="T61" fmla="*/ 160 h 260"/>
              <a:gd name="T62" fmla="*/ 114 w 248"/>
              <a:gd name="T63" fmla="*/ 156 h 260"/>
              <a:gd name="T64" fmla="*/ 96 w 248"/>
              <a:gd name="T65" fmla="*/ 146 h 260"/>
              <a:gd name="T66" fmla="*/ 82 w 248"/>
              <a:gd name="T67" fmla="*/ 140 h 260"/>
              <a:gd name="T68" fmla="*/ 84 w 248"/>
              <a:gd name="T69" fmla="*/ 130 h 260"/>
              <a:gd name="T70" fmla="*/ 74 w 248"/>
              <a:gd name="T71" fmla="*/ 126 h 260"/>
              <a:gd name="T72" fmla="*/ 72 w 248"/>
              <a:gd name="T73" fmla="*/ 122 h 260"/>
              <a:gd name="T74" fmla="*/ 70 w 248"/>
              <a:gd name="T75" fmla="*/ 120 h 260"/>
              <a:gd name="T76" fmla="*/ 62 w 248"/>
              <a:gd name="T77" fmla="*/ 112 h 260"/>
              <a:gd name="T78" fmla="*/ 54 w 248"/>
              <a:gd name="T79" fmla="*/ 100 h 260"/>
              <a:gd name="T80" fmla="*/ 44 w 248"/>
              <a:gd name="T81" fmla="*/ 94 h 260"/>
              <a:gd name="T82" fmla="*/ 40 w 248"/>
              <a:gd name="T83" fmla="*/ 88 h 260"/>
              <a:gd name="T84" fmla="*/ 40 w 248"/>
              <a:gd name="T85" fmla="*/ 78 h 260"/>
              <a:gd name="T86" fmla="*/ 36 w 248"/>
              <a:gd name="T87" fmla="*/ 72 h 260"/>
              <a:gd name="T88" fmla="*/ 16 w 248"/>
              <a:gd name="T89" fmla="*/ 62 h 260"/>
              <a:gd name="T90" fmla="*/ 12 w 248"/>
              <a:gd name="T91" fmla="*/ 60 h 260"/>
              <a:gd name="T92" fmla="*/ 10 w 248"/>
              <a:gd name="T93" fmla="*/ 52 h 260"/>
              <a:gd name="T94" fmla="*/ 14 w 248"/>
              <a:gd name="T95" fmla="*/ 40 h 260"/>
              <a:gd name="T96" fmla="*/ 22 w 248"/>
              <a:gd name="T97" fmla="*/ 38 h 260"/>
              <a:gd name="T98" fmla="*/ 30 w 248"/>
              <a:gd name="T99" fmla="*/ 42 h 260"/>
              <a:gd name="T100" fmla="*/ 12 w 248"/>
              <a:gd name="T101" fmla="*/ 12 h 260"/>
              <a:gd name="T102" fmla="*/ 6 w 248"/>
              <a:gd name="T103" fmla="*/ 4 h 260"/>
              <a:gd name="T104" fmla="*/ 0 w 248"/>
              <a:gd name="T105" fmla="*/ 0 h 260"/>
              <a:gd name="T106" fmla="*/ 16 w 248"/>
              <a:gd name="T107" fmla="*/ 252 h 260"/>
              <a:gd name="T108" fmla="*/ 48 w 248"/>
              <a:gd name="T109" fmla="*/ 242 h 2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8"/>
              <a:gd name="T166" fmla="*/ 0 h 260"/>
              <a:gd name="T167" fmla="*/ 248 w 248"/>
              <a:gd name="T168" fmla="*/ 260 h 2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8" h="260">
                <a:moveTo>
                  <a:pt x="48" y="242"/>
                </a:moveTo>
                <a:lnTo>
                  <a:pt x="64" y="238"/>
                </a:lnTo>
                <a:lnTo>
                  <a:pt x="72" y="240"/>
                </a:lnTo>
                <a:lnTo>
                  <a:pt x="80" y="240"/>
                </a:lnTo>
                <a:lnTo>
                  <a:pt x="132" y="240"/>
                </a:lnTo>
                <a:lnTo>
                  <a:pt x="142" y="246"/>
                </a:lnTo>
                <a:lnTo>
                  <a:pt x="146" y="250"/>
                </a:lnTo>
                <a:lnTo>
                  <a:pt x="154" y="252"/>
                </a:lnTo>
                <a:lnTo>
                  <a:pt x="158" y="256"/>
                </a:lnTo>
                <a:lnTo>
                  <a:pt x="178" y="260"/>
                </a:lnTo>
                <a:lnTo>
                  <a:pt x="170" y="250"/>
                </a:lnTo>
                <a:lnTo>
                  <a:pt x="182" y="250"/>
                </a:lnTo>
                <a:lnTo>
                  <a:pt x="194" y="246"/>
                </a:lnTo>
                <a:lnTo>
                  <a:pt x="202" y="238"/>
                </a:lnTo>
                <a:lnTo>
                  <a:pt x="210" y="238"/>
                </a:lnTo>
                <a:lnTo>
                  <a:pt x="216" y="242"/>
                </a:lnTo>
                <a:lnTo>
                  <a:pt x="226" y="246"/>
                </a:lnTo>
                <a:lnTo>
                  <a:pt x="232" y="238"/>
                </a:lnTo>
                <a:lnTo>
                  <a:pt x="238" y="234"/>
                </a:lnTo>
                <a:lnTo>
                  <a:pt x="246" y="228"/>
                </a:lnTo>
                <a:lnTo>
                  <a:pt x="246" y="220"/>
                </a:lnTo>
                <a:lnTo>
                  <a:pt x="246" y="214"/>
                </a:lnTo>
                <a:lnTo>
                  <a:pt x="248" y="206"/>
                </a:lnTo>
                <a:lnTo>
                  <a:pt x="230" y="206"/>
                </a:lnTo>
                <a:lnTo>
                  <a:pt x="210" y="208"/>
                </a:lnTo>
                <a:lnTo>
                  <a:pt x="206" y="208"/>
                </a:lnTo>
                <a:lnTo>
                  <a:pt x="202" y="208"/>
                </a:lnTo>
                <a:lnTo>
                  <a:pt x="176" y="200"/>
                </a:lnTo>
                <a:lnTo>
                  <a:pt x="136" y="168"/>
                </a:lnTo>
                <a:lnTo>
                  <a:pt x="126" y="164"/>
                </a:lnTo>
                <a:lnTo>
                  <a:pt x="120" y="160"/>
                </a:lnTo>
                <a:lnTo>
                  <a:pt x="114" y="156"/>
                </a:lnTo>
                <a:lnTo>
                  <a:pt x="96" y="146"/>
                </a:lnTo>
                <a:lnTo>
                  <a:pt x="82" y="140"/>
                </a:lnTo>
                <a:lnTo>
                  <a:pt x="84" y="130"/>
                </a:lnTo>
                <a:lnTo>
                  <a:pt x="74" y="126"/>
                </a:lnTo>
                <a:lnTo>
                  <a:pt x="72" y="122"/>
                </a:lnTo>
                <a:lnTo>
                  <a:pt x="70" y="120"/>
                </a:lnTo>
                <a:lnTo>
                  <a:pt x="62" y="112"/>
                </a:lnTo>
                <a:lnTo>
                  <a:pt x="54" y="100"/>
                </a:lnTo>
                <a:lnTo>
                  <a:pt x="44" y="94"/>
                </a:lnTo>
                <a:lnTo>
                  <a:pt x="40" y="88"/>
                </a:lnTo>
                <a:lnTo>
                  <a:pt x="40" y="78"/>
                </a:lnTo>
                <a:lnTo>
                  <a:pt x="36" y="72"/>
                </a:lnTo>
                <a:lnTo>
                  <a:pt x="16" y="62"/>
                </a:lnTo>
                <a:lnTo>
                  <a:pt x="12" y="60"/>
                </a:lnTo>
                <a:lnTo>
                  <a:pt x="10" y="52"/>
                </a:lnTo>
                <a:lnTo>
                  <a:pt x="14" y="40"/>
                </a:lnTo>
                <a:lnTo>
                  <a:pt x="22" y="38"/>
                </a:lnTo>
                <a:lnTo>
                  <a:pt x="30" y="42"/>
                </a:lnTo>
                <a:lnTo>
                  <a:pt x="12" y="12"/>
                </a:lnTo>
                <a:lnTo>
                  <a:pt x="6" y="4"/>
                </a:lnTo>
                <a:lnTo>
                  <a:pt x="0" y="0"/>
                </a:lnTo>
                <a:lnTo>
                  <a:pt x="16" y="252"/>
                </a:lnTo>
                <a:lnTo>
                  <a:pt x="48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1" name="Freeform 91" descr="Papel seda azul"/>
          <p:cNvSpPr>
            <a:spLocks/>
          </p:cNvSpPr>
          <p:nvPr/>
        </p:nvSpPr>
        <p:spPr bwMode="auto">
          <a:xfrm>
            <a:off x="1014413" y="3322638"/>
            <a:ext cx="1182687" cy="795337"/>
          </a:xfrm>
          <a:custGeom>
            <a:avLst/>
            <a:gdLst>
              <a:gd name="T0" fmla="*/ 800 w 812"/>
              <a:gd name="T1" fmla="*/ 380 h 560"/>
              <a:gd name="T2" fmla="*/ 792 w 812"/>
              <a:gd name="T3" fmla="*/ 364 h 560"/>
              <a:gd name="T4" fmla="*/ 786 w 812"/>
              <a:gd name="T5" fmla="*/ 358 h 560"/>
              <a:gd name="T6" fmla="*/ 758 w 812"/>
              <a:gd name="T7" fmla="*/ 346 h 560"/>
              <a:gd name="T8" fmla="*/ 760 w 812"/>
              <a:gd name="T9" fmla="*/ 282 h 560"/>
              <a:gd name="T10" fmla="*/ 760 w 812"/>
              <a:gd name="T11" fmla="*/ 212 h 560"/>
              <a:gd name="T12" fmla="*/ 758 w 812"/>
              <a:gd name="T13" fmla="*/ 198 h 560"/>
              <a:gd name="T14" fmla="*/ 744 w 812"/>
              <a:gd name="T15" fmla="*/ 194 h 560"/>
              <a:gd name="T16" fmla="*/ 700 w 812"/>
              <a:gd name="T17" fmla="*/ 158 h 560"/>
              <a:gd name="T18" fmla="*/ 668 w 812"/>
              <a:gd name="T19" fmla="*/ 134 h 560"/>
              <a:gd name="T20" fmla="*/ 632 w 812"/>
              <a:gd name="T21" fmla="*/ 128 h 560"/>
              <a:gd name="T22" fmla="*/ 570 w 812"/>
              <a:gd name="T23" fmla="*/ 134 h 560"/>
              <a:gd name="T24" fmla="*/ 538 w 812"/>
              <a:gd name="T25" fmla="*/ 152 h 560"/>
              <a:gd name="T26" fmla="*/ 474 w 812"/>
              <a:gd name="T27" fmla="*/ 136 h 560"/>
              <a:gd name="T28" fmla="*/ 468 w 812"/>
              <a:gd name="T29" fmla="*/ 134 h 560"/>
              <a:gd name="T30" fmla="*/ 446 w 812"/>
              <a:gd name="T31" fmla="*/ 118 h 560"/>
              <a:gd name="T32" fmla="*/ 434 w 812"/>
              <a:gd name="T33" fmla="*/ 108 h 560"/>
              <a:gd name="T34" fmla="*/ 424 w 812"/>
              <a:gd name="T35" fmla="*/ 106 h 560"/>
              <a:gd name="T36" fmla="*/ 400 w 812"/>
              <a:gd name="T37" fmla="*/ 86 h 560"/>
              <a:gd name="T38" fmla="*/ 384 w 812"/>
              <a:gd name="T39" fmla="*/ 86 h 560"/>
              <a:gd name="T40" fmla="*/ 366 w 812"/>
              <a:gd name="T41" fmla="*/ 80 h 560"/>
              <a:gd name="T42" fmla="*/ 362 w 812"/>
              <a:gd name="T43" fmla="*/ 78 h 560"/>
              <a:gd name="T44" fmla="*/ 356 w 812"/>
              <a:gd name="T45" fmla="*/ 70 h 560"/>
              <a:gd name="T46" fmla="*/ 332 w 812"/>
              <a:gd name="T47" fmla="*/ 56 h 560"/>
              <a:gd name="T48" fmla="*/ 350 w 812"/>
              <a:gd name="T49" fmla="*/ 32 h 560"/>
              <a:gd name="T50" fmla="*/ 342 w 812"/>
              <a:gd name="T51" fmla="*/ 0 h 560"/>
              <a:gd name="T52" fmla="*/ 302 w 812"/>
              <a:gd name="T53" fmla="*/ 6 h 560"/>
              <a:gd name="T54" fmla="*/ 296 w 812"/>
              <a:gd name="T55" fmla="*/ 4 h 560"/>
              <a:gd name="T56" fmla="*/ 296 w 812"/>
              <a:gd name="T57" fmla="*/ 190 h 560"/>
              <a:gd name="T58" fmla="*/ 256 w 812"/>
              <a:gd name="T59" fmla="*/ 222 h 560"/>
              <a:gd name="T60" fmla="*/ 250 w 812"/>
              <a:gd name="T61" fmla="*/ 248 h 560"/>
              <a:gd name="T62" fmla="*/ 226 w 812"/>
              <a:gd name="T63" fmla="*/ 258 h 560"/>
              <a:gd name="T64" fmla="*/ 212 w 812"/>
              <a:gd name="T65" fmla="*/ 270 h 560"/>
              <a:gd name="T66" fmla="*/ 200 w 812"/>
              <a:gd name="T67" fmla="*/ 286 h 560"/>
              <a:gd name="T68" fmla="*/ 182 w 812"/>
              <a:gd name="T69" fmla="*/ 296 h 560"/>
              <a:gd name="T70" fmla="*/ 150 w 812"/>
              <a:gd name="T71" fmla="*/ 306 h 560"/>
              <a:gd name="T72" fmla="*/ 150 w 812"/>
              <a:gd name="T73" fmla="*/ 340 h 560"/>
              <a:gd name="T74" fmla="*/ 140 w 812"/>
              <a:gd name="T75" fmla="*/ 358 h 560"/>
              <a:gd name="T76" fmla="*/ 130 w 812"/>
              <a:gd name="T77" fmla="*/ 366 h 560"/>
              <a:gd name="T78" fmla="*/ 94 w 812"/>
              <a:gd name="T79" fmla="*/ 388 h 560"/>
              <a:gd name="T80" fmla="*/ 76 w 812"/>
              <a:gd name="T81" fmla="*/ 408 h 560"/>
              <a:gd name="T82" fmla="*/ 72 w 812"/>
              <a:gd name="T83" fmla="*/ 432 h 560"/>
              <a:gd name="T84" fmla="*/ 42 w 812"/>
              <a:gd name="T85" fmla="*/ 450 h 560"/>
              <a:gd name="T86" fmla="*/ 20 w 812"/>
              <a:gd name="T87" fmla="*/ 452 h 560"/>
              <a:gd name="T88" fmla="*/ 4 w 812"/>
              <a:gd name="T89" fmla="*/ 484 h 560"/>
              <a:gd name="T90" fmla="*/ 10 w 812"/>
              <a:gd name="T91" fmla="*/ 516 h 560"/>
              <a:gd name="T92" fmla="*/ 24 w 812"/>
              <a:gd name="T93" fmla="*/ 550 h 560"/>
              <a:gd name="T94" fmla="*/ 28 w 812"/>
              <a:gd name="T95" fmla="*/ 560 h 560"/>
              <a:gd name="T96" fmla="*/ 494 w 812"/>
              <a:gd name="T97" fmla="*/ 524 h 560"/>
              <a:gd name="T98" fmla="*/ 622 w 812"/>
              <a:gd name="T99" fmla="*/ 458 h 560"/>
              <a:gd name="T100" fmla="*/ 612 w 812"/>
              <a:gd name="T101" fmla="*/ 428 h 560"/>
              <a:gd name="T102" fmla="*/ 606 w 812"/>
              <a:gd name="T103" fmla="*/ 390 h 560"/>
              <a:gd name="T104" fmla="*/ 606 w 812"/>
              <a:gd name="T105" fmla="*/ 380 h 560"/>
              <a:gd name="T106" fmla="*/ 612 w 812"/>
              <a:gd name="T107" fmla="*/ 370 h 560"/>
              <a:gd name="T108" fmla="*/ 628 w 812"/>
              <a:gd name="T109" fmla="*/ 364 h 560"/>
              <a:gd name="T110" fmla="*/ 636 w 812"/>
              <a:gd name="T111" fmla="*/ 370 h 560"/>
              <a:gd name="T112" fmla="*/ 710 w 812"/>
              <a:gd name="T113" fmla="*/ 394 h 560"/>
              <a:gd name="T114" fmla="*/ 746 w 812"/>
              <a:gd name="T115" fmla="*/ 412 h 560"/>
              <a:gd name="T116" fmla="*/ 768 w 812"/>
              <a:gd name="T117" fmla="*/ 410 h 560"/>
              <a:gd name="T118" fmla="*/ 812 w 812"/>
              <a:gd name="T119" fmla="*/ 394 h 5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2"/>
              <a:gd name="T181" fmla="*/ 0 h 560"/>
              <a:gd name="T182" fmla="*/ 812 w 812"/>
              <a:gd name="T183" fmla="*/ 560 h 5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2" h="560">
                <a:moveTo>
                  <a:pt x="806" y="392"/>
                </a:moveTo>
                <a:lnTo>
                  <a:pt x="800" y="380"/>
                </a:lnTo>
                <a:lnTo>
                  <a:pt x="792" y="364"/>
                </a:lnTo>
                <a:lnTo>
                  <a:pt x="786" y="358"/>
                </a:lnTo>
                <a:lnTo>
                  <a:pt x="774" y="352"/>
                </a:lnTo>
                <a:lnTo>
                  <a:pt x="758" y="346"/>
                </a:lnTo>
                <a:lnTo>
                  <a:pt x="760" y="282"/>
                </a:lnTo>
                <a:lnTo>
                  <a:pt x="760" y="234"/>
                </a:lnTo>
                <a:lnTo>
                  <a:pt x="760" y="212"/>
                </a:lnTo>
                <a:lnTo>
                  <a:pt x="758" y="198"/>
                </a:lnTo>
                <a:lnTo>
                  <a:pt x="752" y="198"/>
                </a:lnTo>
                <a:lnTo>
                  <a:pt x="744" y="194"/>
                </a:lnTo>
                <a:lnTo>
                  <a:pt x="726" y="180"/>
                </a:lnTo>
                <a:lnTo>
                  <a:pt x="700" y="158"/>
                </a:lnTo>
                <a:lnTo>
                  <a:pt x="682" y="146"/>
                </a:lnTo>
                <a:lnTo>
                  <a:pt x="668" y="134"/>
                </a:lnTo>
                <a:lnTo>
                  <a:pt x="642" y="134"/>
                </a:lnTo>
                <a:lnTo>
                  <a:pt x="632" y="128"/>
                </a:lnTo>
                <a:lnTo>
                  <a:pt x="610" y="136"/>
                </a:lnTo>
                <a:lnTo>
                  <a:pt x="570" y="134"/>
                </a:lnTo>
                <a:lnTo>
                  <a:pt x="560" y="140"/>
                </a:lnTo>
                <a:lnTo>
                  <a:pt x="538" y="152"/>
                </a:lnTo>
                <a:lnTo>
                  <a:pt x="518" y="136"/>
                </a:lnTo>
                <a:lnTo>
                  <a:pt x="474" y="136"/>
                </a:lnTo>
                <a:lnTo>
                  <a:pt x="468" y="134"/>
                </a:lnTo>
                <a:lnTo>
                  <a:pt x="460" y="128"/>
                </a:lnTo>
                <a:lnTo>
                  <a:pt x="446" y="118"/>
                </a:lnTo>
                <a:lnTo>
                  <a:pt x="434" y="108"/>
                </a:lnTo>
                <a:lnTo>
                  <a:pt x="436" y="110"/>
                </a:lnTo>
                <a:lnTo>
                  <a:pt x="424" y="106"/>
                </a:lnTo>
                <a:lnTo>
                  <a:pt x="408" y="102"/>
                </a:lnTo>
                <a:lnTo>
                  <a:pt x="400" y="86"/>
                </a:lnTo>
                <a:lnTo>
                  <a:pt x="384" y="86"/>
                </a:lnTo>
                <a:lnTo>
                  <a:pt x="378" y="84"/>
                </a:lnTo>
                <a:lnTo>
                  <a:pt x="366" y="80"/>
                </a:lnTo>
                <a:lnTo>
                  <a:pt x="362" y="78"/>
                </a:lnTo>
                <a:lnTo>
                  <a:pt x="360" y="76"/>
                </a:lnTo>
                <a:lnTo>
                  <a:pt x="356" y="70"/>
                </a:lnTo>
                <a:lnTo>
                  <a:pt x="354" y="62"/>
                </a:lnTo>
                <a:lnTo>
                  <a:pt x="332" y="56"/>
                </a:lnTo>
                <a:lnTo>
                  <a:pt x="340" y="50"/>
                </a:lnTo>
                <a:lnTo>
                  <a:pt x="350" y="32"/>
                </a:lnTo>
                <a:lnTo>
                  <a:pt x="354" y="12"/>
                </a:lnTo>
                <a:lnTo>
                  <a:pt x="342" y="0"/>
                </a:lnTo>
                <a:lnTo>
                  <a:pt x="322" y="4"/>
                </a:lnTo>
                <a:lnTo>
                  <a:pt x="302" y="6"/>
                </a:lnTo>
                <a:lnTo>
                  <a:pt x="298" y="6"/>
                </a:lnTo>
                <a:lnTo>
                  <a:pt x="296" y="4"/>
                </a:lnTo>
                <a:lnTo>
                  <a:pt x="310" y="176"/>
                </a:lnTo>
                <a:lnTo>
                  <a:pt x="296" y="190"/>
                </a:lnTo>
                <a:lnTo>
                  <a:pt x="274" y="194"/>
                </a:lnTo>
                <a:lnTo>
                  <a:pt x="256" y="222"/>
                </a:lnTo>
                <a:lnTo>
                  <a:pt x="254" y="242"/>
                </a:lnTo>
                <a:lnTo>
                  <a:pt x="250" y="248"/>
                </a:lnTo>
                <a:lnTo>
                  <a:pt x="246" y="252"/>
                </a:lnTo>
                <a:lnTo>
                  <a:pt x="226" y="258"/>
                </a:lnTo>
                <a:lnTo>
                  <a:pt x="218" y="264"/>
                </a:lnTo>
                <a:lnTo>
                  <a:pt x="212" y="270"/>
                </a:lnTo>
                <a:lnTo>
                  <a:pt x="206" y="280"/>
                </a:lnTo>
                <a:lnTo>
                  <a:pt x="200" y="286"/>
                </a:lnTo>
                <a:lnTo>
                  <a:pt x="192" y="290"/>
                </a:lnTo>
                <a:lnTo>
                  <a:pt x="182" y="296"/>
                </a:lnTo>
                <a:lnTo>
                  <a:pt x="170" y="304"/>
                </a:lnTo>
                <a:lnTo>
                  <a:pt x="150" y="306"/>
                </a:lnTo>
                <a:lnTo>
                  <a:pt x="150" y="334"/>
                </a:lnTo>
                <a:lnTo>
                  <a:pt x="150" y="340"/>
                </a:lnTo>
                <a:lnTo>
                  <a:pt x="146" y="356"/>
                </a:lnTo>
                <a:lnTo>
                  <a:pt x="140" y="358"/>
                </a:lnTo>
                <a:lnTo>
                  <a:pt x="136" y="364"/>
                </a:lnTo>
                <a:lnTo>
                  <a:pt x="130" y="366"/>
                </a:lnTo>
                <a:lnTo>
                  <a:pt x="114" y="372"/>
                </a:lnTo>
                <a:lnTo>
                  <a:pt x="94" y="388"/>
                </a:lnTo>
                <a:lnTo>
                  <a:pt x="92" y="392"/>
                </a:lnTo>
                <a:lnTo>
                  <a:pt x="76" y="408"/>
                </a:lnTo>
                <a:lnTo>
                  <a:pt x="76" y="412"/>
                </a:lnTo>
                <a:lnTo>
                  <a:pt x="72" y="432"/>
                </a:lnTo>
                <a:lnTo>
                  <a:pt x="60" y="446"/>
                </a:lnTo>
                <a:lnTo>
                  <a:pt x="42" y="450"/>
                </a:lnTo>
                <a:lnTo>
                  <a:pt x="30" y="452"/>
                </a:lnTo>
                <a:lnTo>
                  <a:pt x="20" y="452"/>
                </a:lnTo>
                <a:lnTo>
                  <a:pt x="0" y="452"/>
                </a:lnTo>
                <a:lnTo>
                  <a:pt x="4" y="484"/>
                </a:lnTo>
                <a:lnTo>
                  <a:pt x="8" y="496"/>
                </a:lnTo>
                <a:lnTo>
                  <a:pt x="10" y="516"/>
                </a:lnTo>
                <a:lnTo>
                  <a:pt x="14" y="534"/>
                </a:lnTo>
                <a:lnTo>
                  <a:pt x="24" y="550"/>
                </a:lnTo>
                <a:lnTo>
                  <a:pt x="28" y="560"/>
                </a:lnTo>
                <a:lnTo>
                  <a:pt x="320" y="536"/>
                </a:lnTo>
                <a:lnTo>
                  <a:pt x="494" y="524"/>
                </a:lnTo>
                <a:lnTo>
                  <a:pt x="614" y="516"/>
                </a:lnTo>
                <a:lnTo>
                  <a:pt x="622" y="458"/>
                </a:lnTo>
                <a:lnTo>
                  <a:pt x="612" y="428"/>
                </a:lnTo>
                <a:lnTo>
                  <a:pt x="606" y="402"/>
                </a:lnTo>
                <a:lnTo>
                  <a:pt x="606" y="390"/>
                </a:lnTo>
                <a:lnTo>
                  <a:pt x="606" y="380"/>
                </a:lnTo>
                <a:lnTo>
                  <a:pt x="608" y="374"/>
                </a:lnTo>
                <a:lnTo>
                  <a:pt x="612" y="370"/>
                </a:lnTo>
                <a:lnTo>
                  <a:pt x="620" y="366"/>
                </a:lnTo>
                <a:lnTo>
                  <a:pt x="628" y="364"/>
                </a:lnTo>
                <a:lnTo>
                  <a:pt x="632" y="364"/>
                </a:lnTo>
                <a:lnTo>
                  <a:pt x="636" y="370"/>
                </a:lnTo>
                <a:lnTo>
                  <a:pt x="636" y="374"/>
                </a:lnTo>
                <a:lnTo>
                  <a:pt x="710" y="394"/>
                </a:lnTo>
                <a:lnTo>
                  <a:pt x="716" y="408"/>
                </a:lnTo>
                <a:lnTo>
                  <a:pt x="746" y="412"/>
                </a:lnTo>
                <a:lnTo>
                  <a:pt x="754" y="406"/>
                </a:lnTo>
                <a:lnTo>
                  <a:pt x="768" y="410"/>
                </a:lnTo>
                <a:lnTo>
                  <a:pt x="792" y="412"/>
                </a:lnTo>
                <a:lnTo>
                  <a:pt x="812" y="394"/>
                </a:lnTo>
                <a:lnTo>
                  <a:pt x="806" y="3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2" name="Freeform 92" descr="Papel seda azul"/>
          <p:cNvSpPr>
            <a:spLocks/>
          </p:cNvSpPr>
          <p:nvPr/>
        </p:nvSpPr>
        <p:spPr bwMode="auto">
          <a:xfrm>
            <a:off x="1000125" y="3108325"/>
            <a:ext cx="466725" cy="855663"/>
          </a:xfrm>
          <a:custGeom>
            <a:avLst/>
            <a:gdLst>
              <a:gd name="T0" fmla="*/ 52 w 320"/>
              <a:gd name="T1" fmla="*/ 602 h 604"/>
              <a:gd name="T2" fmla="*/ 82 w 320"/>
              <a:gd name="T3" fmla="*/ 584 h 604"/>
              <a:gd name="T4" fmla="*/ 86 w 320"/>
              <a:gd name="T5" fmla="*/ 560 h 604"/>
              <a:gd name="T6" fmla="*/ 104 w 320"/>
              <a:gd name="T7" fmla="*/ 540 h 604"/>
              <a:gd name="T8" fmla="*/ 140 w 320"/>
              <a:gd name="T9" fmla="*/ 518 h 604"/>
              <a:gd name="T10" fmla="*/ 150 w 320"/>
              <a:gd name="T11" fmla="*/ 510 h 604"/>
              <a:gd name="T12" fmla="*/ 160 w 320"/>
              <a:gd name="T13" fmla="*/ 492 h 604"/>
              <a:gd name="T14" fmla="*/ 160 w 320"/>
              <a:gd name="T15" fmla="*/ 458 h 604"/>
              <a:gd name="T16" fmla="*/ 192 w 320"/>
              <a:gd name="T17" fmla="*/ 448 h 604"/>
              <a:gd name="T18" fmla="*/ 210 w 320"/>
              <a:gd name="T19" fmla="*/ 438 h 604"/>
              <a:gd name="T20" fmla="*/ 222 w 320"/>
              <a:gd name="T21" fmla="*/ 422 h 604"/>
              <a:gd name="T22" fmla="*/ 236 w 320"/>
              <a:gd name="T23" fmla="*/ 410 h 604"/>
              <a:gd name="T24" fmla="*/ 260 w 320"/>
              <a:gd name="T25" fmla="*/ 400 h 604"/>
              <a:gd name="T26" fmla="*/ 266 w 320"/>
              <a:gd name="T27" fmla="*/ 374 h 604"/>
              <a:gd name="T28" fmla="*/ 306 w 320"/>
              <a:gd name="T29" fmla="*/ 342 h 604"/>
              <a:gd name="T30" fmla="*/ 306 w 320"/>
              <a:gd name="T31" fmla="*/ 156 h 604"/>
              <a:gd name="T32" fmla="*/ 280 w 320"/>
              <a:gd name="T33" fmla="*/ 146 h 604"/>
              <a:gd name="T34" fmla="*/ 252 w 320"/>
              <a:gd name="T35" fmla="*/ 144 h 604"/>
              <a:gd name="T36" fmla="*/ 222 w 320"/>
              <a:gd name="T37" fmla="*/ 122 h 604"/>
              <a:gd name="T38" fmla="*/ 202 w 320"/>
              <a:gd name="T39" fmla="*/ 104 h 604"/>
              <a:gd name="T40" fmla="*/ 166 w 320"/>
              <a:gd name="T41" fmla="*/ 100 h 604"/>
              <a:gd name="T42" fmla="*/ 162 w 320"/>
              <a:gd name="T43" fmla="*/ 76 h 604"/>
              <a:gd name="T44" fmla="*/ 136 w 320"/>
              <a:gd name="T45" fmla="*/ 52 h 604"/>
              <a:gd name="T46" fmla="*/ 88 w 320"/>
              <a:gd name="T47" fmla="*/ 4 h 604"/>
              <a:gd name="T48" fmla="*/ 76 w 320"/>
              <a:gd name="T49" fmla="*/ 0 h 604"/>
              <a:gd name="T50" fmla="*/ 70 w 320"/>
              <a:gd name="T51" fmla="*/ 4 h 604"/>
              <a:gd name="T52" fmla="*/ 64 w 320"/>
              <a:gd name="T53" fmla="*/ 18 h 604"/>
              <a:gd name="T54" fmla="*/ 62 w 320"/>
              <a:gd name="T55" fmla="*/ 26 h 604"/>
              <a:gd name="T56" fmla="*/ 64 w 320"/>
              <a:gd name="T57" fmla="*/ 38 h 604"/>
              <a:gd name="T58" fmla="*/ 42 w 320"/>
              <a:gd name="T59" fmla="*/ 46 h 604"/>
              <a:gd name="T60" fmla="*/ 26 w 320"/>
              <a:gd name="T61" fmla="*/ 56 h 604"/>
              <a:gd name="T62" fmla="*/ 36 w 320"/>
              <a:gd name="T63" fmla="*/ 72 h 604"/>
              <a:gd name="T64" fmla="*/ 24 w 320"/>
              <a:gd name="T65" fmla="*/ 78 h 604"/>
              <a:gd name="T66" fmla="*/ 28 w 320"/>
              <a:gd name="T67" fmla="*/ 96 h 604"/>
              <a:gd name="T68" fmla="*/ 32 w 320"/>
              <a:gd name="T69" fmla="*/ 124 h 604"/>
              <a:gd name="T70" fmla="*/ 30 w 320"/>
              <a:gd name="T71" fmla="*/ 156 h 604"/>
              <a:gd name="T72" fmla="*/ 34 w 320"/>
              <a:gd name="T73" fmla="*/ 176 h 604"/>
              <a:gd name="T74" fmla="*/ 30 w 320"/>
              <a:gd name="T75" fmla="*/ 200 h 604"/>
              <a:gd name="T76" fmla="*/ 64 w 320"/>
              <a:gd name="T77" fmla="*/ 284 h 604"/>
              <a:gd name="T78" fmla="*/ 52 w 320"/>
              <a:gd name="T79" fmla="*/ 320 h 604"/>
              <a:gd name="T80" fmla="*/ 20 w 320"/>
              <a:gd name="T81" fmla="*/ 344 h 604"/>
              <a:gd name="T82" fmla="*/ 30 w 320"/>
              <a:gd name="T83" fmla="*/ 384 h 604"/>
              <a:gd name="T84" fmla="*/ 30 w 320"/>
              <a:gd name="T85" fmla="*/ 388 h 604"/>
              <a:gd name="T86" fmla="*/ 30 w 320"/>
              <a:gd name="T87" fmla="*/ 394 h 604"/>
              <a:gd name="T88" fmla="*/ 22 w 320"/>
              <a:gd name="T89" fmla="*/ 396 h 604"/>
              <a:gd name="T90" fmla="*/ 26 w 320"/>
              <a:gd name="T91" fmla="*/ 414 h 604"/>
              <a:gd name="T92" fmla="*/ 10 w 320"/>
              <a:gd name="T93" fmla="*/ 420 h 604"/>
              <a:gd name="T94" fmla="*/ 0 w 320"/>
              <a:gd name="T95" fmla="*/ 430 h 604"/>
              <a:gd name="T96" fmla="*/ 0 w 320"/>
              <a:gd name="T97" fmla="*/ 448 h 604"/>
              <a:gd name="T98" fmla="*/ 8 w 320"/>
              <a:gd name="T99" fmla="*/ 452 h 604"/>
              <a:gd name="T100" fmla="*/ 16 w 320"/>
              <a:gd name="T101" fmla="*/ 460 h 604"/>
              <a:gd name="T102" fmla="*/ 20 w 320"/>
              <a:gd name="T103" fmla="*/ 466 h 604"/>
              <a:gd name="T104" fmla="*/ 10 w 320"/>
              <a:gd name="T105" fmla="*/ 482 h 604"/>
              <a:gd name="T106" fmla="*/ 2 w 320"/>
              <a:gd name="T107" fmla="*/ 492 h 604"/>
              <a:gd name="T108" fmla="*/ 10 w 320"/>
              <a:gd name="T109" fmla="*/ 514 h 604"/>
              <a:gd name="T110" fmla="*/ 16 w 320"/>
              <a:gd name="T111" fmla="*/ 526 h 604"/>
              <a:gd name="T112" fmla="*/ 2 w 320"/>
              <a:gd name="T113" fmla="*/ 558 h 604"/>
              <a:gd name="T114" fmla="*/ 4 w 320"/>
              <a:gd name="T115" fmla="*/ 586 h 604"/>
              <a:gd name="T116" fmla="*/ 30 w 320"/>
              <a:gd name="T117" fmla="*/ 604 h 6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0"/>
              <a:gd name="T178" fmla="*/ 0 h 604"/>
              <a:gd name="T179" fmla="*/ 320 w 320"/>
              <a:gd name="T180" fmla="*/ 604 h 6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0" h="604">
                <a:moveTo>
                  <a:pt x="40" y="604"/>
                </a:moveTo>
                <a:lnTo>
                  <a:pt x="52" y="602"/>
                </a:lnTo>
                <a:lnTo>
                  <a:pt x="70" y="598"/>
                </a:lnTo>
                <a:lnTo>
                  <a:pt x="82" y="584"/>
                </a:lnTo>
                <a:lnTo>
                  <a:pt x="86" y="564"/>
                </a:lnTo>
                <a:lnTo>
                  <a:pt x="86" y="560"/>
                </a:lnTo>
                <a:lnTo>
                  <a:pt x="102" y="544"/>
                </a:lnTo>
                <a:lnTo>
                  <a:pt x="104" y="540"/>
                </a:lnTo>
                <a:lnTo>
                  <a:pt x="124" y="524"/>
                </a:lnTo>
                <a:lnTo>
                  <a:pt x="140" y="518"/>
                </a:lnTo>
                <a:lnTo>
                  <a:pt x="146" y="516"/>
                </a:lnTo>
                <a:lnTo>
                  <a:pt x="150" y="510"/>
                </a:lnTo>
                <a:lnTo>
                  <a:pt x="156" y="508"/>
                </a:lnTo>
                <a:lnTo>
                  <a:pt x="160" y="492"/>
                </a:lnTo>
                <a:lnTo>
                  <a:pt x="160" y="486"/>
                </a:lnTo>
                <a:lnTo>
                  <a:pt x="160" y="458"/>
                </a:lnTo>
                <a:lnTo>
                  <a:pt x="180" y="456"/>
                </a:lnTo>
                <a:lnTo>
                  <a:pt x="192" y="448"/>
                </a:lnTo>
                <a:lnTo>
                  <a:pt x="202" y="442"/>
                </a:lnTo>
                <a:lnTo>
                  <a:pt x="210" y="438"/>
                </a:lnTo>
                <a:lnTo>
                  <a:pt x="216" y="432"/>
                </a:lnTo>
                <a:lnTo>
                  <a:pt x="222" y="422"/>
                </a:lnTo>
                <a:lnTo>
                  <a:pt x="228" y="416"/>
                </a:lnTo>
                <a:lnTo>
                  <a:pt x="236" y="410"/>
                </a:lnTo>
                <a:lnTo>
                  <a:pt x="256" y="404"/>
                </a:lnTo>
                <a:lnTo>
                  <a:pt x="260" y="400"/>
                </a:lnTo>
                <a:lnTo>
                  <a:pt x="264" y="394"/>
                </a:lnTo>
                <a:lnTo>
                  <a:pt x="266" y="374"/>
                </a:lnTo>
                <a:lnTo>
                  <a:pt x="284" y="346"/>
                </a:lnTo>
                <a:lnTo>
                  <a:pt x="306" y="342"/>
                </a:lnTo>
                <a:lnTo>
                  <a:pt x="320" y="328"/>
                </a:lnTo>
                <a:lnTo>
                  <a:pt x="306" y="156"/>
                </a:lnTo>
                <a:lnTo>
                  <a:pt x="288" y="152"/>
                </a:lnTo>
                <a:lnTo>
                  <a:pt x="280" y="146"/>
                </a:lnTo>
                <a:lnTo>
                  <a:pt x="264" y="142"/>
                </a:lnTo>
                <a:lnTo>
                  <a:pt x="252" y="144"/>
                </a:lnTo>
                <a:lnTo>
                  <a:pt x="224" y="130"/>
                </a:lnTo>
                <a:lnTo>
                  <a:pt x="222" y="122"/>
                </a:lnTo>
                <a:lnTo>
                  <a:pt x="224" y="112"/>
                </a:lnTo>
                <a:lnTo>
                  <a:pt x="202" y="104"/>
                </a:lnTo>
                <a:lnTo>
                  <a:pt x="192" y="112"/>
                </a:lnTo>
                <a:lnTo>
                  <a:pt x="166" y="100"/>
                </a:lnTo>
                <a:lnTo>
                  <a:pt x="162" y="94"/>
                </a:lnTo>
                <a:lnTo>
                  <a:pt x="162" y="76"/>
                </a:lnTo>
                <a:lnTo>
                  <a:pt x="144" y="66"/>
                </a:lnTo>
                <a:lnTo>
                  <a:pt x="136" y="52"/>
                </a:lnTo>
                <a:lnTo>
                  <a:pt x="114" y="56"/>
                </a:lnTo>
                <a:lnTo>
                  <a:pt x="88" y="4"/>
                </a:lnTo>
                <a:lnTo>
                  <a:pt x="88" y="0"/>
                </a:lnTo>
                <a:lnTo>
                  <a:pt x="76" y="0"/>
                </a:lnTo>
                <a:lnTo>
                  <a:pt x="70" y="4"/>
                </a:lnTo>
                <a:lnTo>
                  <a:pt x="66" y="10"/>
                </a:lnTo>
                <a:lnTo>
                  <a:pt x="64" y="18"/>
                </a:lnTo>
                <a:lnTo>
                  <a:pt x="62" y="26"/>
                </a:lnTo>
                <a:lnTo>
                  <a:pt x="62" y="32"/>
                </a:lnTo>
                <a:lnTo>
                  <a:pt x="64" y="38"/>
                </a:lnTo>
                <a:lnTo>
                  <a:pt x="48" y="36"/>
                </a:lnTo>
                <a:lnTo>
                  <a:pt x="42" y="46"/>
                </a:lnTo>
                <a:lnTo>
                  <a:pt x="34" y="52"/>
                </a:lnTo>
                <a:lnTo>
                  <a:pt x="26" y="56"/>
                </a:lnTo>
                <a:lnTo>
                  <a:pt x="28" y="64"/>
                </a:lnTo>
                <a:lnTo>
                  <a:pt x="36" y="72"/>
                </a:lnTo>
                <a:lnTo>
                  <a:pt x="34" y="78"/>
                </a:lnTo>
                <a:lnTo>
                  <a:pt x="24" y="78"/>
                </a:lnTo>
                <a:lnTo>
                  <a:pt x="22" y="90"/>
                </a:lnTo>
                <a:lnTo>
                  <a:pt x="28" y="96"/>
                </a:lnTo>
                <a:lnTo>
                  <a:pt x="36" y="106"/>
                </a:lnTo>
                <a:lnTo>
                  <a:pt x="32" y="124"/>
                </a:lnTo>
                <a:lnTo>
                  <a:pt x="28" y="146"/>
                </a:lnTo>
                <a:lnTo>
                  <a:pt x="30" y="156"/>
                </a:lnTo>
                <a:lnTo>
                  <a:pt x="36" y="168"/>
                </a:lnTo>
                <a:lnTo>
                  <a:pt x="34" y="176"/>
                </a:lnTo>
                <a:lnTo>
                  <a:pt x="30" y="188"/>
                </a:lnTo>
                <a:lnTo>
                  <a:pt x="30" y="200"/>
                </a:lnTo>
                <a:lnTo>
                  <a:pt x="50" y="246"/>
                </a:lnTo>
                <a:lnTo>
                  <a:pt x="64" y="284"/>
                </a:lnTo>
                <a:lnTo>
                  <a:pt x="70" y="310"/>
                </a:lnTo>
                <a:lnTo>
                  <a:pt x="52" y="320"/>
                </a:lnTo>
                <a:lnTo>
                  <a:pt x="36" y="332"/>
                </a:lnTo>
                <a:lnTo>
                  <a:pt x="20" y="344"/>
                </a:lnTo>
                <a:lnTo>
                  <a:pt x="18" y="364"/>
                </a:lnTo>
                <a:lnTo>
                  <a:pt x="30" y="384"/>
                </a:lnTo>
                <a:lnTo>
                  <a:pt x="30" y="388"/>
                </a:lnTo>
                <a:lnTo>
                  <a:pt x="30" y="392"/>
                </a:lnTo>
                <a:lnTo>
                  <a:pt x="30" y="394"/>
                </a:lnTo>
                <a:lnTo>
                  <a:pt x="22" y="396"/>
                </a:lnTo>
                <a:lnTo>
                  <a:pt x="22" y="404"/>
                </a:lnTo>
                <a:lnTo>
                  <a:pt x="26" y="414"/>
                </a:lnTo>
                <a:lnTo>
                  <a:pt x="22" y="420"/>
                </a:lnTo>
                <a:lnTo>
                  <a:pt x="10" y="420"/>
                </a:lnTo>
                <a:lnTo>
                  <a:pt x="6" y="424"/>
                </a:lnTo>
                <a:lnTo>
                  <a:pt x="0" y="430"/>
                </a:lnTo>
                <a:lnTo>
                  <a:pt x="0" y="432"/>
                </a:lnTo>
                <a:lnTo>
                  <a:pt x="0" y="448"/>
                </a:lnTo>
                <a:lnTo>
                  <a:pt x="4" y="450"/>
                </a:lnTo>
                <a:lnTo>
                  <a:pt x="8" y="452"/>
                </a:lnTo>
                <a:lnTo>
                  <a:pt x="10" y="456"/>
                </a:lnTo>
                <a:lnTo>
                  <a:pt x="16" y="460"/>
                </a:lnTo>
                <a:lnTo>
                  <a:pt x="20" y="462"/>
                </a:lnTo>
                <a:lnTo>
                  <a:pt x="20" y="466"/>
                </a:lnTo>
                <a:lnTo>
                  <a:pt x="14" y="474"/>
                </a:lnTo>
                <a:lnTo>
                  <a:pt x="10" y="482"/>
                </a:lnTo>
                <a:lnTo>
                  <a:pt x="8" y="486"/>
                </a:lnTo>
                <a:lnTo>
                  <a:pt x="2" y="492"/>
                </a:lnTo>
                <a:lnTo>
                  <a:pt x="0" y="502"/>
                </a:lnTo>
                <a:lnTo>
                  <a:pt x="10" y="514"/>
                </a:lnTo>
                <a:lnTo>
                  <a:pt x="18" y="516"/>
                </a:lnTo>
                <a:lnTo>
                  <a:pt x="16" y="526"/>
                </a:lnTo>
                <a:lnTo>
                  <a:pt x="4" y="528"/>
                </a:lnTo>
                <a:lnTo>
                  <a:pt x="2" y="558"/>
                </a:lnTo>
                <a:lnTo>
                  <a:pt x="0" y="572"/>
                </a:lnTo>
                <a:lnTo>
                  <a:pt x="4" y="586"/>
                </a:lnTo>
                <a:lnTo>
                  <a:pt x="10" y="604"/>
                </a:lnTo>
                <a:lnTo>
                  <a:pt x="30" y="604"/>
                </a:lnTo>
                <a:lnTo>
                  <a:pt x="40" y="60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3" name="Freeform 93" descr="Papel seda azul"/>
          <p:cNvSpPr>
            <a:spLocks/>
          </p:cNvSpPr>
          <p:nvPr/>
        </p:nvSpPr>
        <p:spPr bwMode="auto">
          <a:xfrm>
            <a:off x="1027113" y="4743450"/>
            <a:ext cx="855662" cy="1063625"/>
          </a:xfrm>
          <a:custGeom>
            <a:avLst/>
            <a:gdLst>
              <a:gd name="T0" fmla="*/ 96 w 588"/>
              <a:gd name="T1" fmla="*/ 90 h 750"/>
              <a:gd name="T2" fmla="*/ 84 w 588"/>
              <a:gd name="T3" fmla="*/ 136 h 750"/>
              <a:gd name="T4" fmla="*/ 88 w 588"/>
              <a:gd name="T5" fmla="*/ 164 h 750"/>
              <a:gd name="T6" fmla="*/ 72 w 588"/>
              <a:gd name="T7" fmla="*/ 190 h 750"/>
              <a:gd name="T8" fmla="*/ 58 w 588"/>
              <a:gd name="T9" fmla="*/ 224 h 750"/>
              <a:gd name="T10" fmla="*/ 52 w 588"/>
              <a:gd name="T11" fmla="*/ 256 h 750"/>
              <a:gd name="T12" fmla="*/ 62 w 588"/>
              <a:gd name="T13" fmla="*/ 300 h 750"/>
              <a:gd name="T14" fmla="*/ 66 w 588"/>
              <a:gd name="T15" fmla="*/ 332 h 750"/>
              <a:gd name="T16" fmla="*/ 58 w 588"/>
              <a:gd name="T17" fmla="*/ 366 h 750"/>
              <a:gd name="T18" fmla="*/ 44 w 588"/>
              <a:gd name="T19" fmla="*/ 394 h 750"/>
              <a:gd name="T20" fmla="*/ 14 w 588"/>
              <a:gd name="T21" fmla="*/ 428 h 750"/>
              <a:gd name="T22" fmla="*/ 4 w 588"/>
              <a:gd name="T23" fmla="*/ 446 h 750"/>
              <a:gd name="T24" fmla="*/ 0 w 588"/>
              <a:gd name="T25" fmla="*/ 472 h 750"/>
              <a:gd name="T26" fmla="*/ 2 w 588"/>
              <a:gd name="T27" fmla="*/ 514 h 750"/>
              <a:gd name="T28" fmla="*/ 12 w 588"/>
              <a:gd name="T29" fmla="*/ 560 h 750"/>
              <a:gd name="T30" fmla="*/ 28 w 588"/>
              <a:gd name="T31" fmla="*/ 590 h 750"/>
              <a:gd name="T32" fmla="*/ 40 w 588"/>
              <a:gd name="T33" fmla="*/ 620 h 750"/>
              <a:gd name="T34" fmla="*/ 62 w 588"/>
              <a:gd name="T35" fmla="*/ 612 h 750"/>
              <a:gd name="T36" fmla="*/ 98 w 588"/>
              <a:gd name="T37" fmla="*/ 590 h 750"/>
              <a:gd name="T38" fmla="*/ 112 w 588"/>
              <a:gd name="T39" fmla="*/ 610 h 750"/>
              <a:gd name="T40" fmla="*/ 120 w 588"/>
              <a:gd name="T41" fmla="*/ 652 h 750"/>
              <a:gd name="T42" fmla="*/ 120 w 588"/>
              <a:gd name="T43" fmla="*/ 700 h 750"/>
              <a:gd name="T44" fmla="*/ 150 w 588"/>
              <a:gd name="T45" fmla="*/ 722 h 750"/>
              <a:gd name="T46" fmla="*/ 312 w 588"/>
              <a:gd name="T47" fmla="*/ 720 h 750"/>
              <a:gd name="T48" fmla="*/ 360 w 588"/>
              <a:gd name="T49" fmla="*/ 734 h 750"/>
              <a:gd name="T50" fmla="*/ 414 w 588"/>
              <a:gd name="T51" fmla="*/ 744 h 750"/>
              <a:gd name="T52" fmla="*/ 428 w 588"/>
              <a:gd name="T53" fmla="*/ 746 h 750"/>
              <a:gd name="T54" fmla="*/ 378 w 588"/>
              <a:gd name="T55" fmla="*/ 674 h 750"/>
              <a:gd name="T56" fmla="*/ 372 w 588"/>
              <a:gd name="T57" fmla="*/ 672 h 750"/>
              <a:gd name="T58" fmla="*/ 368 w 588"/>
              <a:gd name="T59" fmla="*/ 664 h 750"/>
              <a:gd name="T60" fmla="*/ 358 w 588"/>
              <a:gd name="T61" fmla="*/ 630 h 750"/>
              <a:gd name="T62" fmla="*/ 354 w 588"/>
              <a:gd name="T63" fmla="*/ 602 h 750"/>
              <a:gd name="T64" fmla="*/ 354 w 588"/>
              <a:gd name="T65" fmla="*/ 542 h 750"/>
              <a:gd name="T66" fmla="*/ 384 w 588"/>
              <a:gd name="T67" fmla="*/ 506 h 750"/>
              <a:gd name="T68" fmla="*/ 394 w 588"/>
              <a:gd name="T69" fmla="*/ 482 h 750"/>
              <a:gd name="T70" fmla="*/ 414 w 588"/>
              <a:gd name="T71" fmla="*/ 482 h 750"/>
              <a:gd name="T72" fmla="*/ 442 w 588"/>
              <a:gd name="T73" fmla="*/ 450 h 750"/>
              <a:gd name="T74" fmla="*/ 444 w 588"/>
              <a:gd name="T75" fmla="*/ 380 h 750"/>
              <a:gd name="T76" fmla="*/ 484 w 588"/>
              <a:gd name="T77" fmla="*/ 302 h 750"/>
              <a:gd name="T78" fmla="*/ 520 w 588"/>
              <a:gd name="T79" fmla="*/ 278 h 750"/>
              <a:gd name="T80" fmla="*/ 538 w 588"/>
              <a:gd name="T81" fmla="*/ 262 h 750"/>
              <a:gd name="T82" fmla="*/ 562 w 588"/>
              <a:gd name="T83" fmla="*/ 246 h 750"/>
              <a:gd name="T84" fmla="*/ 576 w 588"/>
              <a:gd name="T85" fmla="*/ 224 h 750"/>
              <a:gd name="T86" fmla="*/ 576 w 588"/>
              <a:gd name="T87" fmla="*/ 198 h 750"/>
              <a:gd name="T88" fmla="*/ 588 w 588"/>
              <a:gd name="T89" fmla="*/ 160 h 750"/>
              <a:gd name="T90" fmla="*/ 576 w 588"/>
              <a:gd name="T91" fmla="*/ 118 h 750"/>
              <a:gd name="T92" fmla="*/ 546 w 588"/>
              <a:gd name="T93" fmla="*/ 112 h 750"/>
              <a:gd name="T94" fmla="*/ 454 w 588"/>
              <a:gd name="T95" fmla="*/ 80 h 750"/>
              <a:gd name="T96" fmla="*/ 442 w 588"/>
              <a:gd name="T97" fmla="*/ 58 h 750"/>
              <a:gd name="T98" fmla="*/ 422 w 588"/>
              <a:gd name="T99" fmla="*/ 18 h 750"/>
              <a:gd name="T100" fmla="*/ 90 w 588"/>
              <a:gd name="T101" fmla="*/ 30 h 7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88"/>
              <a:gd name="T154" fmla="*/ 0 h 750"/>
              <a:gd name="T155" fmla="*/ 588 w 588"/>
              <a:gd name="T156" fmla="*/ 750 h 7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88" h="750">
                <a:moveTo>
                  <a:pt x="94" y="40"/>
                </a:moveTo>
                <a:lnTo>
                  <a:pt x="76" y="52"/>
                </a:lnTo>
                <a:lnTo>
                  <a:pt x="90" y="76"/>
                </a:lnTo>
                <a:lnTo>
                  <a:pt x="96" y="90"/>
                </a:lnTo>
                <a:lnTo>
                  <a:pt x="96" y="100"/>
                </a:lnTo>
                <a:lnTo>
                  <a:pt x="96" y="108"/>
                </a:lnTo>
                <a:lnTo>
                  <a:pt x="94" y="122"/>
                </a:lnTo>
                <a:lnTo>
                  <a:pt x="84" y="136"/>
                </a:lnTo>
                <a:lnTo>
                  <a:pt x="78" y="146"/>
                </a:lnTo>
                <a:lnTo>
                  <a:pt x="80" y="152"/>
                </a:lnTo>
                <a:lnTo>
                  <a:pt x="84" y="158"/>
                </a:lnTo>
                <a:lnTo>
                  <a:pt x="88" y="164"/>
                </a:lnTo>
                <a:lnTo>
                  <a:pt x="94" y="166"/>
                </a:lnTo>
                <a:lnTo>
                  <a:pt x="88" y="172"/>
                </a:lnTo>
                <a:lnTo>
                  <a:pt x="82" y="180"/>
                </a:lnTo>
                <a:lnTo>
                  <a:pt x="72" y="190"/>
                </a:lnTo>
                <a:lnTo>
                  <a:pt x="68" y="196"/>
                </a:lnTo>
                <a:lnTo>
                  <a:pt x="62" y="196"/>
                </a:lnTo>
                <a:lnTo>
                  <a:pt x="56" y="216"/>
                </a:lnTo>
                <a:lnTo>
                  <a:pt x="58" y="224"/>
                </a:lnTo>
                <a:lnTo>
                  <a:pt x="58" y="230"/>
                </a:lnTo>
                <a:lnTo>
                  <a:pt x="58" y="234"/>
                </a:lnTo>
                <a:lnTo>
                  <a:pt x="50" y="244"/>
                </a:lnTo>
                <a:lnTo>
                  <a:pt x="52" y="256"/>
                </a:lnTo>
                <a:lnTo>
                  <a:pt x="54" y="270"/>
                </a:lnTo>
                <a:lnTo>
                  <a:pt x="58" y="280"/>
                </a:lnTo>
                <a:lnTo>
                  <a:pt x="60" y="286"/>
                </a:lnTo>
                <a:lnTo>
                  <a:pt x="62" y="300"/>
                </a:lnTo>
                <a:lnTo>
                  <a:pt x="70" y="308"/>
                </a:lnTo>
                <a:lnTo>
                  <a:pt x="70" y="310"/>
                </a:lnTo>
                <a:lnTo>
                  <a:pt x="68" y="324"/>
                </a:lnTo>
                <a:lnTo>
                  <a:pt x="66" y="332"/>
                </a:lnTo>
                <a:lnTo>
                  <a:pt x="58" y="340"/>
                </a:lnTo>
                <a:lnTo>
                  <a:pt x="58" y="346"/>
                </a:lnTo>
                <a:lnTo>
                  <a:pt x="58" y="362"/>
                </a:lnTo>
                <a:lnTo>
                  <a:pt x="58" y="366"/>
                </a:lnTo>
                <a:lnTo>
                  <a:pt x="58" y="380"/>
                </a:lnTo>
                <a:lnTo>
                  <a:pt x="54" y="386"/>
                </a:lnTo>
                <a:lnTo>
                  <a:pt x="48" y="394"/>
                </a:lnTo>
                <a:lnTo>
                  <a:pt x="44" y="394"/>
                </a:lnTo>
                <a:lnTo>
                  <a:pt x="36" y="400"/>
                </a:lnTo>
                <a:lnTo>
                  <a:pt x="24" y="406"/>
                </a:lnTo>
                <a:lnTo>
                  <a:pt x="22" y="416"/>
                </a:lnTo>
                <a:lnTo>
                  <a:pt x="14" y="428"/>
                </a:lnTo>
                <a:lnTo>
                  <a:pt x="14" y="434"/>
                </a:lnTo>
                <a:lnTo>
                  <a:pt x="16" y="438"/>
                </a:lnTo>
                <a:lnTo>
                  <a:pt x="10" y="438"/>
                </a:lnTo>
                <a:lnTo>
                  <a:pt x="4" y="446"/>
                </a:lnTo>
                <a:lnTo>
                  <a:pt x="4" y="448"/>
                </a:lnTo>
                <a:lnTo>
                  <a:pt x="0" y="460"/>
                </a:lnTo>
                <a:lnTo>
                  <a:pt x="0" y="466"/>
                </a:lnTo>
                <a:lnTo>
                  <a:pt x="0" y="472"/>
                </a:lnTo>
                <a:lnTo>
                  <a:pt x="0" y="476"/>
                </a:lnTo>
                <a:lnTo>
                  <a:pt x="0" y="482"/>
                </a:lnTo>
                <a:lnTo>
                  <a:pt x="6" y="500"/>
                </a:lnTo>
                <a:lnTo>
                  <a:pt x="2" y="514"/>
                </a:lnTo>
                <a:lnTo>
                  <a:pt x="10" y="522"/>
                </a:lnTo>
                <a:lnTo>
                  <a:pt x="12" y="530"/>
                </a:lnTo>
                <a:lnTo>
                  <a:pt x="10" y="548"/>
                </a:lnTo>
                <a:lnTo>
                  <a:pt x="12" y="560"/>
                </a:lnTo>
                <a:lnTo>
                  <a:pt x="18" y="570"/>
                </a:lnTo>
                <a:lnTo>
                  <a:pt x="24" y="578"/>
                </a:lnTo>
                <a:lnTo>
                  <a:pt x="28" y="584"/>
                </a:lnTo>
                <a:lnTo>
                  <a:pt x="28" y="590"/>
                </a:lnTo>
                <a:lnTo>
                  <a:pt x="28" y="592"/>
                </a:lnTo>
                <a:lnTo>
                  <a:pt x="36" y="596"/>
                </a:lnTo>
                <a:lnTo>
                  <a:pt x="42" y="606"/>
                </a:lnTo>
                <a:lnTo>
                  <a:pt x="40" y="620"/>
                </a:lnTo>
                <a:lnTo>
                  <a:pt x="52" y="620"/>
                </a:lnTo>
                <a:lnTo>
                  <a:pt x="60" y="620"/>
                </a:lnTo>
                <a:lnTo>
                  <a:pt x="62" y="616"/>
                </a:lnTo>
                <a:lnTo>
                  <a:pt x="62" y="612"/>
                </a:lnTo>
                <a:lnTo>
                  <a:pt x="76" y="598"/>
                </a:lnTo>
                <a:lnTo>
                  <a:pt x="88" y="602"/>
                </a:lnTo>
                <a:lnTo>
                  <a:pt x="90" y="598"/>
                </a:lnTo>
                <a:lnTo>
                  <a:pt x="98" y="590"/>
                </a:lnTo>
                <a:lnTo>
                  <a:pt x="110" y="588"/>
                </a:lnTo>
                <a:lnTo>
                  <a:pt x="112" y="598"/>
                </a:lnTo>
                <a:lnTo>
                  <a:pt x="110" y="604"/>
                </a:lnTo>
                <a:lnTo>
                  <a:pt x="112" y="610"/>
                </a:lnTo>
                <a:lnTo>
                  <a:pt x="114" y="626"/>
                </a:lnTo>
                <a:lnTo>
                  <a:pt x="108" y="644"/>
                </a:lnTo>
                <a:lnTo>
                  <a:pt x="112" y="650"/>
                </a:lnTo>
                <a:lnTo>
                  <a:pt x="120" y="652"/>
                </a:lnTo>
                <a:lnTo>
                  <a:pt x="128" y="662"/>
                </a:lnTo>
                <a:lnTo>
                  <a:pt x="122" y="670"/>
                </a:lnTo>
                <a:lnTo>
                  <a:pt x="120" y="692"/>
                </a:lnTo>
                <a:lnTo>
                  <a:pt x="120" y="700"/>
                </a:lnTo>
                <a:lnTo>
                  <a:pt x="124" y="710"/>
                </a:lnTo>
                <a:lnTo>
                  <a:pt x="128" y="710"/>
                </a:lnTo>
                <a:lnTo>
                  <a:pt x="144" y="716"/>
                </a:lnTo>
                <a:lnTo>
                  <a:pt x="150" y="722"/>
                </a:lnTo>
                <a:lnTo>
                  <a:pt x="156" y="722"/>
                </a:lnTo>
                <a:lnTo>
                  <a:pt x="156" y="730"/>
                </a:lnTo>
                <a:lnTo>
                  <a:pt x="156" y="734"/>
                </a:lnTo>
                <a:lnTo>
                  <a:pt x="312" y="720"/>
                </a:lnTo>
                <a:lnTo>
                  <a:pt x="332" y="732"/>
                </a:lnTo>
                <a:lnTo>
                  <a:pt x="340" y="736"/>
                </a:lnTo>
                <a:lnTo>
                  <a:pt x="346" y="736"/>
                </a:lnTo>
                <a:lnTo>
                  <a:pt x="360" y="734"/>
                </a:lnTo>
                <a:lnTo>
                  <a:pt x="370" y="734"/>
                </a:lnTo>
                <a:lnTo>
                  <a:pt x="390" y="742"/>
                </a:lnTo>
                <a:lnTo>
                  <a:pt x="408" y="744"/>
                </a:lnTo>
                <a:lnTo>
                  <a:pt x="414" y="744"/>
                </a:lnTo>
                <a:lnTo>
                  <a:pt x="418" y="746"/>
                </a:lnTo>
                <a:lnTo>
                  <a:pt x="420" y="750"/>
                </a:lnTo>
                <a:lnTo>
                  <a:pt x="428" y="746"/>
                </a:lnTo>
                <a:lnTo>
                  <a:pt x="404" y="718"/>
                </a:lnTo>
                <a:lnTo>
                  <a:pt x="386" y="694"/>
                </a:lnTo>
                <a:lnTo>
                  <a:pt x="380" y="684"/>
                </a:lnTo>
                <a:lnTo>
                  <a:pt x="378" y="674"/>
                </a:lnTo>
                <a:lnTo>
                  <a:pt x="376" y="672"/>
                </a:lnTo>
                <a:lnTo>
                  <a:pt x="376" y="670"/>
                </a:lnTo>
                <a:lnTo>
                  <a:pt x="372" y="672"/>
                </a:lnTo>
                <a:lnTo>
                  <a:pt x="366" y="676"/>
                </a:lnTo>
                <a:lnTo>
                  <a:pt x="360" y="676"/>
                </a:lnTo>
                <a:lnTo>
                  <a:pt x="358" y="668"/>
                </a:lnTo>
                <a:lnTo>
                  <a:pt x="368" y="664"/>
                </a:lnTo>
                <a:lnTo>
                  <a:pt x="370" y="652"/>
                </a:lnTo>
                <a:lnTo>
                  <a:pt x="368" y="646"/>
                </a:lnTo>
                <a:lnTo>
                  <a:pt x="364" y="640"/>
                </a:lnTo>
                <a:lnTo>
                  <a:pt x="358" y="630"/>
                </a:lnTo>
                <a:lnTo>
                  <a:pt x="358" y="620"/>
                </a:lnTo>
                <a:lnTo>
                  <a:pt x="356" y="614"/>
                </a:lnTo>
                <a:lnTo>
                  <a:pt x="354" y="606"/>
                </a:lnTo>
                <a:lnTo>
                  <a:pt x="354" y="602"/>
                </a:lnTo>
                <a:lnTo>
                  <a:pt x="346" y="594"/>
                </a:lnTo>
                <a:lnTo>
                  <a:pt x="354" y="584"/>
                </a:lnTo>
                <a:lnTo>
                  <a:pt x="348" y="548"/>
                </a:lnTo>
                <a:lnTo>
                  <a:pt x="354" y="542"/>
                </a:lnTo>
                <a:lnTo>
                  <a:pt x="356" y="532"/>
                </a:lnTo>
                <a:lnTo>
                  <a:pt x="364" y="520"/>
                </a:lnTo>
                <a:lnTo>
                  <a:pt x="366" y="514"/>
                </a:lnTo>
                <a:lnTo>
                  <a:pt x="384" y="506"/>
                </a:lnTo>
                <a:lnTo>
                  <a:pt x="394" y="502"/>
                </a:lnTo>
                <a:lnTo>
                  <a:pt x="406" y="494"/>
                </a:lnTo>
                <a:lnTo>
                  <a:pt x="402" y="488"/>
                </a:lnTo>
                <a:lnTo>
                  <a:pt x="394" y="482"/>
                </a:lnTo>
                <a:lnTo>
                  <a:pt x="390" y="478"/>
                </a:lnTo>
                <a:lnTo>
                  <a:pt x="396" y="478"/>
                </a:lnTo>
                <a:lnTo>
                  <a:pt x="412" y="478"/>
                </a:lnTo>
                <a:lnTo>
                  <a:pt x="414" y="482"/>
                </a:lnTo>
                <a:lnTo>
                  <a:pt x="432" y="476"/>
                </a:lnTo>
                <a:lnTo>
                  <a:pt x="432" y="472"/>
                </a:lnTo>
                <a:lnTo>
                  <a:pt x="440" y="454"/>
                </a:lnTo>
                <a:lnTo>
                  <a:pt x="442" y="450"/>
                </a:lnTo>
                <a:lnTo>
                  <a:pt x="448" y="444"/>
                </a:lnTo>
                <a:lnTo>
                  <a:pt x="450" y="394"/>
                </a:lnTo>
                <a:lnTo>
                  <a:pt x="442" y="384"/>
                </a:lnTo>
                <a:lnTo>
                  <a:pt x="444" y="380"/>
                </a:lnTo>
                <a:lnTo>
                  <a:pt x="448" y="376"/>
                </a:lnTo>
                <a:lnTo>
                  <a:pt x="448" y="356"/>
                </a:lnTo>
                <a:lnTo>
                  <a:pt x="472" y="330"/>
                </a:lnTo>
                <a:lnTo>
                  <a:pt x="484" y="302"/>
                </a:lnTo>
                <a:lnTo>
                  <a:pt x="496" y="298"/>
                </a:lnTo>
                <a:lnTo>
                  <a:pt x="500" y="298"/>
                </a:lnTo>
                <a:lnTo>
                  <a:pt x="510" y="280"/>
                </a:lnTo>
                <a:lnTo>
                  <a:pt x="520" y="278"/>
                </a:lnTo>
                <a:lnTo>
                  <a:pt x="526" y="278"/>
                </a:lnTo>
                <a:lnTo>
                  <a:pt x="528" y="274"/>
                </a:lnTo>
                <a:lnTo>
                  <a:pt x="536" y="272"/>
                </a:lnTo>
                <a:lnTo>
                  <a:pt x="538" y="262"/>
                </a:lnTo>
                <a:lnTo>
                  <a:pt x="544" y="256"/>
                </a:lnTo>
                <a:lnTo>
                  <a:pt x="558" y="254"/>
                </a:lnTo>
                <a:lnTo>
                  <a:pt x="558" y="250"/>
                </a:lnTo>
                <a:lnTo>
                  <a:pt x="562" y="246"/>
                </a:lnTo>
                <a:lnTo>
                  <a:pt x="572" y="240"/>
                </a:lnTo>
                <a:lnTo>
                  <a:pt x="574" y="236"/>
                </a:lnTo>
                <a:lnTo>
                  <a:pt x="572" y="230"/>
                </a:lnTo>
                <a:lnTo>
                  <a:pt x="576" y="224"/>
                </a:lnTo>
                <a:lnTo>
                  <a:pt x="580" y="222"/>
                </a:lnTo>
                <a:lnTo>
                  <a:pt x="582" y="218"/>
                </a:lnTo>
                <a:lnTo>
                  <a:pt x="572" y="202"/>
                </a:lnTo>
                <a:lnTo>
                  <a:pt x="576" y="198"/>
                </a:lnTo>
                <a:lnTo>
                  <a:pt x="586" y="188"/>
                </a:lnTo>
                <a:lnTo>
                  <a:pt x="584" y="182"/>
                </a:lnTo>
                <a:lnTo>
                  <a:pt x="588" y="168"/>
                </a:lnTo>
                <a:lnTo>
                  <a:pt x="588" y="160"/>
                </a:lnTo>
                <a:lnTo>
                  <a:pt x="588" y="134"/>
                </a:lnTo>
                <a:lnTo>
                  <a:pt x="586" y="124"/>
                </a:lnTo>
                <a:lnTo>
                  <a:pt x="580" y="122"/>
                </a:lnTo>
                <a:lnTo>
                  <a:pt x="576" y="118"/>
                </a:lnTo>
                <a:lnTo>
                  <a:pt x="570" y="116"/>
                </a:lnTo>
                <a:lnTo>
                  <a:pt x="558" y="112"/>
                </a:lnTo>
                <a:lnTo>
                  <a:pt x="552" y="112"/>
                </a:lnTo>
                <a:lnTo>
                  <a:pt x="546" y="112"/>
                </a:lnTo>
                <a:lnTo>
                  <a:pt x="534" y="112"/>
                </a:lnTo>
                <a:lnTo>
                  <a:pt x="508" y="116"/>
                </a:lnTo>
                <a:lnTo>
                  <a:pt x="492" y="100"/>
                </a:lnTo>
                <a:lnTo>
                  <a:pt x="454" y="80"/>
                </a:lnTo>
                <a:lnTo>
                  <a:pt x="454" y="74"/>
                </a:lnTo>
                <a:lnTo>
                  <a:pt x="444" y="68"/>
                </a:lnTo>
                <a:lnTo>
                  <a:pt x="444" y="62"/>
                </a:lnTo>
                <a:lnTo>
                  <a:pt x="442" y="58"/>
                </a:lnTo>
                <a:lnTo>
                  <a:pt x="432" y="44"/>
                </a:lnTo>
                <a:lnTo>
                  <a:pt x="422" y="30"/>
                </a:lnTo>
                <a:lnTo>
                  <a:pt x="422" y="26"/>
                </a:lnTo>
                <a:lnTo>
                  <a:pt x="422" y="18"/>
                </a:lnTo>
                <a:lnTo>
                  <a:pt x="424" y="10"/>
                </a:lnTo>
                <a:lnTo>
                  <a:pt x="424" y="0"/>
                </a:lnTo>
                <a:lnTo>
                  <a:pt x="90" y="30"/>
                </a:lnTo>
                <a:lnTo>
                  <a:pt x="94" y="4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4" name="Freeform 94" descr="Papel seda azul"/>
          <p:cNvSpPr>
            <a:spLocks/>
          </p:cNvSpPr>
          <p:nvPr/>
        </p:nvSpPr>
        <p:spPr bwMode="auto">
          <a:xfrm>
            <a:off x="1006475" y="4054475"/>
            <a:ext cx="1101725" cy="731838"/>
          </a:xfrm>
          <a:custGeom>
            <a:avLst/>
            <a:gdLst>
              <a:gd name="T0" fmla="*/ 738 w 756"/>
              <a:gd name="T1" fmla="*/ 8 h 516"/>
              <a:gd name="T2" fmla="*/ 706 w 756"/>
              <a:gd name="T3" fmla="*/ 20 h 516"/>
              <a:gd name="T4" fmla="*/ 714 w 756"/>
              <a:gd name="T5" fmla="*/ 30 h 516"/>
              <a:gd name="T6" fmla="*/ 686 w 756"/>
              <a:gd name="T7" fmla="*/ 46 h 516"/>
              <a:gd name="T8" fmla="*/ 672 w 756"/>
              <a:gd name="T9" fmla="*/ 26 h 516"/>
              <a:gd name="T10" fmla="*/ 620 w 756"/>
              <a:gd name="T11" fmla="*/ 2 h 516"/>
              <a:gd name="T12" fmla="*/ 500 w 756"/>
              <a:gd name="T13" fmla="*/ 8 h 516"/>
              <a:gd name="T14" fmla="*/ 34 w 756"/>
              <a:gd name="T15" fmla="*/ 46 h 516"/>
              <a:gd name="T16" fmla="*/ 24 w 756"/>
              <a:gd name="T17" fmla="*/ 62 h 516"/>
              <a:gd name="T18" fmla="*/ 4 w 756"/>
              <a:gd name="T19" fmla="*/ 74 h 516"/>
              <a:gd name="T20" fmla="*/ 8 w 756"/>
              <a:gd name="T21" fmla="*/ 94 h 516"/>
              <a:gd name="T22" fmla="*/ 2 w 756"/>
              <a:gd name="T23" fmla="*/ 120 h 516"/>
              <a:gd name="T24" fmla="*/ 18 w 756"/>
              <a:gd name="T25" fmla="*/ 166 h 516"/>
              <a:gd name="T26" fmla="*/ 46 w 756"/>
              <a:gd name="T27" fmla="*/ 190 h 516"/>
              <a:gd name="T28" fmla="*/ 38 w 756"/>
              <a:gd name="T29" fmla="*/ 216 h 516"/>
              <a:gd name="T30" fmla="*/ 60 w 756"/>
              <a:gd name="T31" fmla="*/ 226 h 516"/>
              <a:gd name="T32" fmla="*/ 60 w 756"/>
              <a:gd name="T33" fmla="*/ 252 h 516"/>
              <a:gd name="T34" fmla="*/ 68 w 756"/>
              <a:gd name="T35" fmla="*/ 286 h 516"/>
              <a:gd name="T36" fmla="*/ 66 w 756"/>
              <a:gd name="T37" fmla="*/ 308 h 516"/>
              <a:gd name="T38" fmla="*/ 88 w 756"/>
              <a:gd name="T39" fmla="*/ 324 h 516"/>
              <a:gd name="T40" fmla="*/ 112 w 756"/>
              <a:gd name="T41" fmla="*/ 324 h 516"/>
              <a:gd name="T42" fmla="*/ 126 w 756"/>
              <a:gd name="T43" fmla="*/ 344 h 516"/>
              <a:gd name="T44" fmla="*/ 118 w 756"/>
              <a:gd name="T45" fmla="*/ 368 h 516"/>
              <a:gd name="T46" fmla="*/ 86 w 756"/>
              <a:gd name="T47" fmla="*/ 362 h 516"/>
              <a:gd name="T48" fmla="*/ 80 w 756"/>
              <a:gd name="T49" fmla="*/ 366 h 516"/>
              <a:gd name="T50" fmla="*/ 62 w 756"/>
              <a:gd name="T51" fmla="*/ 364 h 516"/>
              <a:gd name="T52" fmla="*/ 50 w 756"/>
              <a:gd name="T53" fmla="*/ 376 h 516"/>
              <a:gd name="T54" fmla="*/ 68 w 756"/>
              <a:gd name="T55" fmla="*/ 400 h 516"/>
              <a:gd name="T56" fmla="*/ 90 w 756"/>
              <a:gd name="T57" fmla="*/ 388 h 516"/>
              <a:gd name="T58" fmla="*/ 110 w 756"/>
              <a:gd name="T59" fmla="*/ 412 h 516"/>
              <a:gd name="T60" fmla="*/ 108 w 756"/>
              <a:gd name="T61" fmla="*/ 454 h 516"/>
              <a:gd name="T62" fmla="*/ 92 w 756"/>
              <a:gd name="T63" fmla="*/ 466 h 516"/>
              <a:gd name="T64" fmla="*/ 104 w 756"/>
              <a:gd name="T65" fmla="*/ 516 h 516"/>
              <a:gd name="T66" fmla="*/ 446 w 756"/>
              <a:gd name="T67" fmla="*/ 464 h 516"/>
              <a:gd name="T68" fmla="*/ 470 w 756"/>
              <a:gd name="T69" fmla="*/ 412 h 516"/>
              <a:gd name="T70" fmla="*/ 490 w 756"/>
              <a:gd name="T71" fmla="*/ 396 h 516"/>
              <a:gd name="T72" fmla="*/ 516 w 756"/>
              <a:gd name="T73" fmla="*/ 386 h 516"/>
              <a:gd name="T74" fmla="*/ 542 w 756"/>
              <a:gd name="T75" fmla="*/ 356 h 516"/>
              <a:gd name="T76" fmla="*/ 562 w 756"/>
              <a:gd name="T77" fmla="*/ 356 h 516"/>
              <a:gd name="T78" fmla="*/ 584 w 756"/>
              <a:gd name="T79" fmla="*/ 358 h 516"/>
              <a:gd name="T80" fmla="*/ 594 w 756"/>
              <a:gd name="T81" fmla="*/ 342 h 516"/>
              <a:gd name="T82" fmla="*/ 590 w 756"/>
              <a:gd name="T83" fmla="*/ 316 h 516"/>
              <a:gd name="T84" fmla="*/ 618 w 756"/>
              <a:gd name="T85" fmla="*/ 288 h 516"/>
              <a:gd name="T86" fmla="*/ 618 w 756"/>
              <a:gd name="T87" fmla="*/ 256 h 516"/>
              <a:gd name="T88" fmla="*/ 624 w 756"/>
              <a:gd name="T89" fmla="*/ 236 h 516"/>
              <a:gd name="T90" fmla="*/ 616 w 756"/>
              <a:gd name="T91" fmla="*/ 224 h 516"/>
              <a:gd name="T92" fmla="*/ 608 w 756"/>
              <a:gd name="T93" fmla="*/ 174 h 516"/>
              <a:gd name="T94" fmla="*/ 630 w 756"/>
              <a:gd name="T95" fmla="*/ 154 h 516"/>
              <a:gd name="T96" fmla="*/ 648 w 756"/>
              <a:gd name="T97" fmla="*/ 134 h 516"/>
              <a:gd name="T98" fmla="*/ 672 w 756"/>
              <a:gd name="T99" fmla="*/ 122 h 516"/>
              <a:gd name="T100" fmla="*/ 682 w 756"/>
              <a:gd name="T101" fmla="*/ 110 h 516"/>
              <a:gd name="T102" fmla="*/ 658 w 756"/>
              <a:gd name="T103" fmla="*/ 98 h 516"/>
              <a:gd name="T104" fmla="*/ 638 w 756"/>
              <a:gd name="T105" fmla="*/ 74 h 516"/>
              <a:gd name="T106" fmla="*/ 672 w 756"/>
              <a:gd name="T107" fmla="*/ 56 h 516"/>
              <a:gd name="T108" fmla="*/ 692 w 756"/>
              <a:gd name="T109" fmla="*/ 60 h 516"/>
              <a:gd name="T110" fmla="*/ 704 w 756"/>
              <a:gd name="T111" fmla="*/ 98 h 516"/>
              <a:gd name="T112" fmla="*/ 730 w 756"/>
              <a:gd name="T113" fmla="*/ 92 h 516"/>
              <a:gd name="T114" fmla="*/ 748 w 756"/>
              <a:gd name="T115" fmla="*/ 82 h 516"/>
              <a:gd name="T116" fmla="*/ 756 w 756"/>
              <a:gd name="T117" fmla="*/ 48 h 5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56"/>
              <a:gd name="T178" fmla="*/ 0 h 516"/>
              <a:gd name="T179" fmla="*/ 756 w 756"/>
              <a:gd name="T180" fmla="*/ 516 h 5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56" h="516">
                <a:moveTo>
                  <a:pt x="754" y="32"/>
                </a:moveTo>
                <a:lnTo>
                  <a:pt x="750" y="22"/>
                </a:lnTo>
                <a:lnTo>
                  <a:pt x="738" y="8"/>
                </a:lnTo>
                <a:lnTo>
                  <a:pt x="732" y="16"/>
                </a:lnTo>
                <a:lnTo>
                  <a:pt x="722" y="22"/>
                </a:lnTo>
                <a:lnTo>
                  <a:pt x="706" y="20"/>
                </a:lnTo>
                <a:lnTo>
                  <a:pt x="698" y="20"/>
                </a:lnTo>
                <a:lnTo>
                  <a:pt x="692" y="24"/>
                </a:lnTo>
                <a:lnTo>
                  <a:pt x="714" y="30"/>
                </a:lnTo>
                <a:lnTo>
                  <a:pt x="710" y="40"/>
                </a:lnTo>
                <a:lnTo>
                  <a:pt x="702" y="44"/>
                </a:lnTo>
                <a:lnTo>
                  <a:pt x="686" y="46"/>
                </a:lnTo>
                <a:lnTo>
                  <a:pt x="668" y="42"/>
                </a:lnTo>
                <a:lnTo>
                  <a:pt x="674" y="30"/>
                </a:lnTo>
                <a:lnTo>
                  <a:pt x="672" y="26"/>
                </a:lnTo>
                <a:lnTo>
                  <a:pt x="646" y="22"/>
                </a:lnTo>
                <a:lnTo>
                  <a:pt x="638" y="18"/>
                </a:lnTo>
                <a:lnTo>
                  <a:pt x="620" y="2"/>
                </a:lnTo>
                <a:lnTo>
                  <a:pt x="620" y="0"/>
                </a:lnTo>
                <a:lnTo>
                  <a:pt x="500" y="8"/>
                </a:lnTo>
                <a:lnTo>
                  <a:pt x="326" y="20"/>
                </a:lnTo>
                <a:lnTo>
                  <a:pt x="34" y="44"/>
                </a:lnTo>
                <a:lnTo>
                  <a:pt x="34" y="46"/>
                </a:lnTo>
                <a:lnTo>
                  <a:pt x="44" y="52"/>
                </a:lnTo>
                <a:lnTo>
                  <a:pt x="36" y="58"/>
                </a:lnTo>
                <a:lnTo>
                  <a:pt x="24" y="62"/>
                </a:lnTo>
                <a:lnTo>
                  <a:pt x="20" y="70"/>
                </a:lnTo>
                <a:lnTo>
                  <a:pt x="8" y="72"/>
                </a:lnTo>
                <a:lnTo>
                  <a:pt x="4" y="74"/>
                </a:lnTo>
                <a:lnTo>
                  <a:pt x="0" y="82"/>
                </a:lnTo>
                <a:lnTo>
                  <a:pt x="4" y="94"/>
                </a:lnTo>
                <a:lnTo>
                  <a:pt x="8" y="94"/>
                </a:lnTo>
                <a:lnTo>
                  <a:pt x="10" y="98"/>
                </a:lnTo>
                <a:lnTo>
                  <a:pt x="6" y="106"/>
                </a:lnTo>
                <a:lnTo>
                  <a:pt x="2" y="120"/>
                </a:lnTo>
                <a:lnTo>
                  <a:pt x="2" y="134"/>
                </a:lnTo>
                <a:lnTo>
                  <a:pt x="6" y="146"/>
                </a:lnTo>
                <a:lnTo>
                  <a:pt x="18" y="166"/>
                </a:lnTo>
                <a:lnTo>
                  <a:pt x="34" y="182"/>
                </a:lnTo>
                <a:lnTo>
                  <a:pt x="42" y="180"/>
                </a:lnTo>
                <a:lnTo>
                  <a:pt x="46" y="190"/>
                </a:lnTo>
                <a:lnTo>
                  <a:pt x="48" y="198"/>
                </a:lnTo>
                <a:lnTo>
                  <a:pt x="44" y="202"/>
                </a:lnTo>
                <a:lnTo>
                  <a:pt x="38" y="216"/>
                </a:lnTo>
                <a:lnTo>
                  <a:pt x="50" y="222"/>
                </a:lnTo>
                <a:lnTo>
                  <a:pt x="56" y="224"/>
                </a:lnTo>
                <a:lnTo>
                  <a:pt x="60" y="226"/>
                </a:lnTo>
                <a:lnTo>
                  <a:pt x="62" y="234"/>
                </a:lnTo>
                <a:lnTo>
                  <a:pt x="64" y="248"/>
                </a:lnTo>
                <a:lnTo>
                  <a:pt x="60" y="252"/>
                </a:lnTo>
                <a:lnTo>
                  <a:pt x="66" y="270"/>
                </a:lnTo>
                <a:lnTo>
                  <a:pt x="72" y="274"/>
                </a:lnTo>
                <a:lnTo>
                  <a:pt x="68" y="286"/>
                </a:lnTo>
                <a:lnTo>
                  <a:pt x="66" y="290"/>
                </a:lnTo>
                <a:lnTo>
                  <a:pt x="66" y="298"/>
                </a:lnTo>
                <a:lnTo>
                  <a:pt x="66" y="308"/>
                </a:lnTo>
                <a:lnTo>
                  <a:pt x="62" y="326"/>
                </a:lnTo>
                <a:lnTo>
                  <a:pt x="72" y="326"/>
                </a:lnTo>
                <a:lnTo>
                  <a:pt x="88" y="324"/>
                </a:lnTo>
                <a:lnTo>
                  <a:pt x="92" y="324"/>
                </a:lnTo>
                <a:lnTo>
                  <a:pt x="104" y="324"/>
                </a:lnTo>
                <a:lnTo>
                  <a:pt x="112" y="324"/>
                </a:lnTo>
                <a:lnTo>
                  <a:pt x="122" y="318"/>
                </a:lnTo>
                <a:lnTo>
                  <a:pt x="132" y="328"/>
                </a:lnTo>
                <a:lnTo>
                  <a:pt x="126" y="344"/>
                </a:lnTo>
                <a:lnTo>
                  <a:pt x="118" y="358"/>
                </a:lnTo>
                <a:lnTo>
                  <a:pt x="118" y="364"/>
                </a:lnTo>
                <a:lnTo>
                  <a:pt x="118" y="368"/>
                </a:lnTo>
                <a:lnTo>
                  <a:pt x="104" y="370"/>
                </a:lnTo>
                <a:lnTo>
                  <a:pt x="90" y="356"/>
                </a:lnTo>
                <a:lnTo>
                  <a:pt x="86" y="362"/>
                </a:lnTo>
                <a:lnTo>
                  <a:pt x="80" y="366"/>
                </a:lnTo>
                <a:lnTo>
                  <a:pt x="76" y="368"/>
                </a:lnTo>
                <a:lnTo>
                  <a:pt x="68" y="366"/>
                </a:lnTo>
                <a:lnTo>
                  <a:pt x="62" y="364"/>
                </a:lnTo>
                <a:lnTo>
                  <a:pt x="66" y="368"/>
                </a:lnTo>
                <a:lnTo>
                  <a:pt x="50" y="372"/>
                </a:lnTo>
                <a:lnTo>
                  <a:pt x="50" y="376"/>
                </a:lnTo>
                <a:lnTo>
                  <a:pt x="54" y="390"/>
                </a:lnTo>
                <a:lnTo>
                  <a:pt x="62" y="392"/>
                </a:lnTo>
                <a:lnTo>
                  <a:pt x="68" y="400"/>
                </a:lnTo>
                <a:lnTo>
                  <a:pt x="78" y="394"/>
                </a:lnTo>
                <a:lnTo>
                  <a:pt x="86" y="388"/>
                </a:lnTo>
                <a:lnTo>
                  <a:pt x="90" y="388"/>
                </a:lnTo>
                <a:lnTo>
                  <a:pt x="96" y="396"/>
                </a:lnTo>
                <a:lnTo>
                  <a:pt x="108" y="404"/>
                </a:lnTo>
                <a:lnTo>
                  <a:pt x="110" y="412"/>
                </a:lnTo>
                <a:lnTo>
                  <a:pt x="116" y="430"/>
                </a:lnTo>
                <a:lnTo>
                  <a:pt x="108" y="438"/>
                </a:lnTo>
                <a:lnTo>
                  <a:pt x="108" y="454"/>
                </a:lnTo>
                <a:lnTo>
                  <a:pt x="98" y="458"/>
                </a:lnTo>
                <a:lnTo>
                  <a:pt x="94" y="460"/>
                </a:lnTo>
                <a:lnTo>
                  <a:pt x="92" y="466"/>
                </a:lnTo>
                <a:lnTo>
                  <a:pt x="90" y="472"/>
                </a:lnTo>
                <a:lnTo>
                  <a:pt x="92" y="484"/>
                </a:lnTo>
                <a:lnTo>
                  <a:pt x="104" y="516"/>
                </a:lnTo>
                <a:lnTo>
                  <a:pt x="438" y="486"/>
                </a:lnTo>
                <a:lnTo>
                  <a:pt x="438" y="480"/>
                </a:lnTo>
                <a:lnTo>
                  <a:pt x="446" y="464"/>
                </a:lnTo>
                <a:lnTo>
                  <a:pt x="458" y="452"/>
                </a:lnTo>
                <a:lnTo>
                  <a:pt x="462" y="428"/>
                </a:lnTo>
                <a:lnTo>
                  <a:pt x="470" y="412"/>
                </a:lnTo>
                <a:lnTo>
                  <a:pt x="472" y="406"/>
                </a:lnTo>
                <a:lnTo>
                  <a:pt x="476" y="404"/>
                </a:lnTo>
                <a:lnTo>
                  <a:pt x="490" y="396"/>
                </a:lnTo>
                <a:lnTo>
                  <a:pt x="496" y="392"/>
                </a:lnTo>
                <a:lnTo>
                  <a:pt x="508" y="388"/>
                </a:lnTo>
                <a:lnTo>
                  <a:pt x="516" y="386"/>
                </a:lnTo>
                <a:lnTo>
                  <a:pt x="518" y="374"/>
                </a:lnTo>
                <a:lnTo>
                  <a:pt x="538" y="358"/>
                </a:lnTo>
                <a:lnTo>
                  <a:pt x="542" y="356"/>
                </a:lnTo>
                <a:lnTo>
                  <a:pt x="552" y="352"/>
                </a:lnTo>
                <a:lnTo>
                  <a:pt x="558" y="356"/>
                </a:lnTo>
                <a:lnTo>
                  <a:pt x="562" y="356"/>
                </a:lnTo>
                <a:lnTo>
                  <a:pt x="568" y="356"/>
                </a:lnTo>
                <a:lnTo>
                  <a:pt x="582" y="358"/>
                </a:lnTo>
                <a:lnTo>
                  <a:pt x="584" y="358"/>
                </a:lnTo>
                <a:lnTo>
                  <a:pt x="596" y="352"/>
                </a:lnTo>
                <a:lnTo>
                  <a:pt x="598" y="346"/>
                </a:lnTo>
                <a:lnTo>
                  <a:pt x="594" y="342"/>
                </a:lnTo>
                <a:lnTo>
                  <a:pt x="592" y="338"/>
                </a:lnTo>
                <a:lnTo>
                  <a:pt x="588" y="328"/>
                </a:lnTo>
                <a:lnTo>
                  <a:pt x="590" y="316"/>
                </a:lnTo>
                <a:lnTo>
                  <a:pt x="602" y="306"/>
                </a:lnTo>
                <a:lnTo>
                  <a:pt x="610" y="304"/>
                </a:lnTo>
                <a:lnTo>
                  <a:pt x="618" y="288"/>
                </a:lnTo>
                <a:lnTo>
                  <a:pt x="620" y="274"/>
                </a:lnTo>
                <a:lnTo>
                  <a:pt x="616" y="266"/>
                </a:lnTo>
                <a:lnTo>
                  <a:pt x="618" y="256"/>
                </a:lnTo>
                <a:lnTo>
                  <a:pt x="628" y="248"/>
                </a:lnTo>
                <a:lnTo>
                  <a:pt x="626" y="242"/>
                </a:lnTo>
                <a:lnTo>
                  <a:pt x="624" y="236"/>
                </a:lnTo>
                <a:lnTo>
                  <a:pt x="618" y="234"/>
                </a:lnTo>
                <a:lnTo>
                  <a:pt x="616" y="226"/>
                </a:lnTo>
                <a:lnTo>
                  <a:pt x="616" y="224"/>
                </a:lnTo>
                <a:lnTo>
                  <a:pt x="612" y="218"/>
                </a:lnTo>
                <a:lnTo>
                  <a:pt x="612" y="214"/>
                </a:lnTo>
                <a:lnTo>
                  <a:pt x="608" y="174"/>
                </a:lnTo>
                <a:lnTo>
                  <a:pt x="618" y="172"/>
                </a:lnTo>
                <a:lnTo>
                  <a:pt x="626" y="162"/>
                </a:lnTo>
                <a:lnTo>
                  <a:pt x="630" y="154"/>
                </a:lnTo>
                <a:lnTo>
                  <a:pt x="636" y="142"/>
                </a:lnTo>
                <a:lnTo>
                  <a:pt x="640" y="138"/>
                </a:lnTo>
                <a:lnTo>
                  <a:pt x="648" y="134"/>
                </a:lnTo>
                <a:lnTo>
                  <a:pt x="656" y="132"/>
                </a:lnTo>
                <a:lnTo>
                  <a:pt x="666" y="128"/>
                </a:lnTo>
                <a:lnTo>
                  <a:pt x="672" y="122"/>
                </a:lnTo>
                <a:lnTo>
                  <a:pt x="686" y="114"/>
                </a:lnTo>
                <a:lnTo>
                  <a:pt x="686" y="110"/>
                </a:lnTo>
                <a:lnTo>
                  <a:pt x="682" y="110"/>
                </a:lnTo>
                <a:lnTo>
                  <a:pt x="670" y="106"/>
                </a:lnTo>
                <a:lnTo>
                  <a:pt x="666" y="100"/>
                </a:lnTo>
                <a:lnTo>
                  <a:pt x="658" y="98"/>
                </a:lnTo>
                <a:lnTo>
                  <a:pt x="644" y="94"/>
                </a:lnTo>
                <a:lnTo>
                  <a:pt x="632" y="86"/>
                </a:lnTo>
                <a:lnTo>
                  <a:pt x="638" y="74"/>
                </a:lnTo>
                <a:lnTo>
                  <a:pt x="654" y="64"/>
                </a:lnTo>
                <a:lnTo>
                  <a:pt x="662" y="58"/>
                </a:lnTo>
                <a:lnTo>
                  <a:pt x="672" y="56"/>
                </a:lnTo>
                <a:lnTo>
                  <a:pt x="678" y="58"/>
                </a:lnTo>
                <a:lnTo>
                  <a:pt x="684" y="58"/>
                </a:lnTo>
                <a:lnTo>
                  <a:pt x="692" y="60"/>
                </a:lnTo>
                <a:lnTo>
                  <a:pt x="698" y="70"/>
                </a:lnTo>
                <a:lnTo>
                  <a:pt x="700" y="92"/>
                </a:lnTo>
                <a:lnTo>
                  <a:pt x="704" y="98"/>
                </a:lnTo>
                <a:lnTo>
                  <a:pt x="708" y="98"/>
                </a:lnTo>
                <a:lnTo>
                  <a:pt x="722" y="94"/>
                </a:lnTo>
                <a:lnTo>
                  <a:pt x="730" y="92"/>
                </a:lnTo>
                <a:lnTo>
                  <a:pt x="734" y="92"/>
                </a:lnTo>
                <a:lnTo>
                  <a:pt x="742" y="88"/>
                </a:lnTo>
                <a:lnTo>
                  <a:pt x="748" y="82"/>
                </a:lnTo>
                <a:lnTo>
                  <a:pt x="750" y="76"/>
                </a:lnTo>
                <a:lnTo>
                  <a:pt x="752" y="50"/>
                </a:lnTo>
                <a:lnTo>
                  <a:pt x="756" y="48"/>
                </a:lnTo>
                <a:lnTo>
                  <a:pt x="754" y="3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5" name="Freeform 95" descr="Papel seda azul"/>
          <p:cNvSpPr>
            <a:spLocks/>
          </p:cNvSpPr>
          <p:nvPr/>
        </p:nvSpPr>
        <p:spPr bwMode="auto">
          <a:xfrm>
            <a:off x="2409825" y="5711825"/>
            <a:ext cx="76200" cy="47625"/>
          </a:xfrm>
          <a:custGeom>
            <a:avLst/>
            <a:gdLst>
              <a:gd name="T0" fmla="*/ 34 w 52"/>
              <a:gd name="T1" fmla="*/ 30 h 34"/>
              <a:gd name="T2" fmla="*/ 36 w 52"/>
              <a:gd name="T3" fmla="*/ 18 h 34"/>
              <a:gd name="T4" fmla="*/ 44 w 52"/>
              <a:gd name="T5" fmla="*/ 18 h 34"/>
              <a:gd name="T6" fmla="*/ 50 w 52"/>
              <a:gd name="T7" fmla="*/ 16 h 34"/>
              <a:gd name="T8" fmla="*/ 50 w 52"/>
              <a:gd name="T9" fmla="*/ 14 h 34"/>
              <a:gd name="T10" fmla="*/ 52 w 52"/>
              <a:gd name="T11" fmla="*/ 10 h 34"/>
              <a:gd name="T12" fmla="*/ 48 w 52"/>
              <a:gd name="T13" fmla="*/ 4 h 34"/>
              <a:gd name="T14" fmla="*/ 36 w 52"/>
              <a:gd name="T15" fmla="*/ 2 h 34"/>
              <a:gd name="T16" fmla="*/ 22 w 52"/>
              <a:gd name="T17" fmla="*/ 2 h 34"/>
              <a:gd name="T18" fmla="*/ 22 w 52"/>
              <a:gd name="T19" fmla="*/ 0 h 34"/>
              <a:gd name="T20" fmla="*/ 10 w 52"/>
              <a:gd name="T21" fmla="*/ 0 h 34"/>
              <a:gd name="T22" fmla="*/ 8 w 52"/>
              <a:gd name="T23" fmla="*/ 8 h 34"/>
              <a:gd name="T24" fmla="*/ 0 w 52"/>
              <a:gd name="T25" fmla="*/ 4 h 34"/>
              <a:gd name="T26" fmla="*/ 0 w 52"/>
              <a:gd name="T27" fmla="*/ 12 h 34"/>
              <a:gd name="T28" fmla="*/ 14 w 52"/>
              <a:gd name="T29" fmla="*/ 20 h 34"/>
              <a:gd name="T30" fmla="*/ 18 w 52"/>
              <a:gd name="T31" fmla="*/ 24 h 34"/>
              <a:gd name="T32" fmla="*/ 22 w 52"/>
              <a:gd name="T33" fmla="*/ 30 h 34"/>
              <a:gd name="T34" fmla="*/ 30 w 52"/>
              <a:gd name="T35" fmla="*/ 32 h 34"/>
              <a:gd name="T36" fmla="*/ 34 w 52"/>
              <a:gd name="T37" fmla="*/ 34 h 34"/>
              <a:gd name="T38" fmla="*/ 34 w 52"/>
              <a:gd name="T39" fmla="*/ 30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34"/>
              <a:gd name="T62" fmla="*/ 52 w 52"/>
              <a:gd name="T63" fmla="*/ 34 h 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34">
                <a:moveTo>
                  <a:pt x="34" y="30"/>
                </a:moveTo>
                <a:lnTo>
                  <a:pt x="36" y="18"/>
                </a:lnTo>
                <a:lnTo>
                  <a:pt x="44" y="18"/>
                </a:lnTo>
                <a:lnTo>
                  <a:pt x="50" y="16"/>
                </a:lnTo>
                <a:lnTo>
                  <a:pt x="50" y="14"/>
                </a:lnTo>
                <a:lnTo>
                  <a:pt x="52" y="10"/>
                </a:lnTo>
                <a:lnTo>
                  <a:pt x="48" y="4"/>
                </a:lnTo>
                <a:lnTo>
                  <a:pt x="36" y="2"/>
                </a:lnTo>
                <a:lnTo>
                  <a:pt x="22" y="2"/>
                </a:lnTo>
                <a:lnTo>
                  <a:pt x="22" y="0"/>
                </a:lnTo>
                <a:lnTo>
                  <a:pt x="10" y="0"/>
                </a:lnTo>
                <a:lnTo>
                  <a:pt x="8" y="8"/>
                </a:lnTo>
                <a:lnTo>
                  <a:pt x="0" y="4"/>
                </a:lnTo>
                <a:lnTo>
                  <a:pt x="0" y="12"/>
                </a:lnTo>
                <a:lnTo>
                  <a:pt x="14" y="20"/>
                </a:lnTo>
                <a:lnTo>
                  <a:pt x="18" y="24"/>
                </a:lnTo>
                <a:lnTo>
                  <a:pt x="22" y="30"/>
                </a:lnTo>
                <a:lnTo>
                  <a:pt x="30" y="32"/>
                </a:lnTo>
                <a:lnTo>
                  <a:pt x="34" y="34"/>
                </a:lnTo>
                <a:lnTo>
                  <a:pt x="34" y="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6" name="Freeform 96" descr="Papel seda azul"/>
          <p:cNvSpPr>
            <a:spLocks/>
          </p:cNvSpPr>
          <p:nvPr/>
        </p:nvSpPr>
        <p:spPr bwMode="auto">
          <a:xfrm>
            <a:off x="2390775" y="5680075"/>
            <a:ext cx="42863" cy="19050"/>
          </a:xfrm>
          <a:custGeom>
            <a:avLst/>
            <a:gdLst>
              <a:gd name="T0" fmla="*/ 8 w 30"/>
              <a:gd name="T1" fmla="*/ 6 h 14"/>
              <a:gd name="T2" fmla="*/ 12 w 30"/>
              <a:gd name="T3" fmla="*/ 12 h 14"/>
              <a:gd name="T4" fmla="*/ 14 w 30"/>
              <a:gd name="T5" fmla="*/ 14 h 14"/>
              <a:gd name="T6" fmla="*/ 24 w 30"/>
              <a:gd name="T7" fmla="*/ 14 h 14"/>
              <a:gd name="T8" fmla="*/ 30 w 30"/>
              <a:gd name="T9" fmla="*/ 12 h 14"/>
              <a:gd name="T10" fmla="*/ 28 w 30"/>
              <a:gd name="T11" fmla="*/ 6 h 14"/>
              <a:gd name="T12" fmla="*/ 24 w 30"/>
              <a:gd name="T13" fmla="*/ 2 h 14"/>
              <a:gd name="T14" fmla="*/ 20 w 30"/>
              <a:gd name="T15" fmla="*/ 0 h 14"/>
              <a:gd name="T16" fmla="*/ 16 w 30"/>
              <a:gd name="T17" fmla="*/ 2 h 14"/>
              <a:gd name="T18" fmla="*/ 12 w 30"/>
              <a:gd name="T19" fmla="*/ 2 h 14"/>
              <a:gd name="T20" fmla="*/ 10 w 30"/>
              <a:gd name="T21" fmla="*/ 2 h 14"/>
              <a:gd name="T22" fmla="*/ 4 w 30"/>
              <a:gd name="T23" fmla="*/ 2 h 14"/>
              <a:gd name="T24" fmla="*/ 0 w 30"/>
              <a:gd name="T25" fmla="*/ 4 h 14"/>
              <a:gd name="T26" fmla="*/ 8 w 30"/>
              <a:gd name="T27" fmla="*/ 6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"/>
              <a:gd name="T43" fmla="*/ 0 h 14"/>
              <a:gd name="T44" fmla="*/ 30 w 30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" h="14">
                <a:moveTo>
                  <a:pt x="8" y="6"/>
                </a:moveTo>
                <a:lnTo>
                  <a:pt x="12" y="12"/>
                </a:lnTo>
                <a:lnTo>
                  <a:pt x="14" y="14"/>
                </a:lnTo>
                <a:lnTo>
                  <a:pt x="24" y="14"/>
                </a:lnTo>
                <a:lnTo>
                  <a:pt x="30" y="12"/>
                </a:lnTo>
                <a:lnTo>
                  <a:pt x="28" y="6"/>
                </a:lnTo>
                <a:lnTo>
                  <a:pt x="24" y="2"/>
                </a:lnTo>
                <a:lnTo>
                  <a:pt x="20" y="0"/>
                </a:lnTo>
                <a:lnTo>
                  <a:pt x="16" y="2"/>
                </a:lnTo>
                <a:lnTo>
                  <a:pt x="12" y="2"/>
                </a:lnTo>
                <a:lnTo>
                  <a:pt x="10" y="2"/>
                </a:lnTo>
                <a:lnTo>
                  <a:pt x="4" y="2"/>
                </a:lnTo>
                <a:lnTo>
                  <a:pt x="0" y="4"/>
                </a:lnTo>
                <a:lnTo>
                  <a:pt x="8" y="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7" name="Freeform 97" descr="Papel seda azul"/>
          <p:cNvSpPr>
            <a:spLocks/>
          </p:cNvSpPr>
          <p:nvPr/>
        </p:nvSpPr>
        <p:spPr bwMode="auto">
          <a:xfrm>
            <a:off x="2474913" y="5597525"/>
            <a:ext cx="142875" cy="115888"/>
          </a:xfrm>
          <a:custGeom>
            <a:avLst/>
            <a:gdLst>
              <a:gd name="T0" fmla="*/ 4 w 98"/>
              <a:gd name="T1" fmla="*/ 74 h 82"/>
              <a:gd name="T2" fmla="*/ 14 w 98"/>
              <a:gd name="T3" fmla="*/ 82 h 82"/>
              <a:gd name="T4" fmla="*/ 30 w 98"/>
              <a:gd name="T5" fmla="*/ 74 h 82"/>
              <a:gd name="T6" fmla="*/ 42 w 98"/>
              <a:gd name="T7" fmla="*/ 82 h 82"/>
              <a:gd name="T8" fmla="*/ 48 w 98"/>
              <a:gd name="T9" fmla="*/ 74 h 82"/>
              <a:gd name="T10" fmla="*/ 50 w 98"/>
              <a:gd name="T11" fmla="*/ 64 h 82"/>
              <a:gd name="T12" fmla="*/ 58 w 98"/>
              <a:gd name="T13" fmla="*/ 60 h 82"/>
              <a:gd name="T14" fmla="*/ 68 w 98"/>
              <a:gd name="T15" fmla="*/ 56 h 82"/>
              <a:gd name="T16" fmla="*/ 64 w 98"/>
              <a:gd name="T17" fmla="*/ 46 h 82"/>
              <a:gd name="T18" fmla="*/ 66 w 98"/>
              <a:gd name="T19" fmla="*/ 44 h 82"/>
              <a:gd name="T20" fmla="*/ 72 w 98"/>
              <a:gd name="T21" fmla="*/ 38 h 82"/>
              <a:gd name="T22" fmla="*/ 78 w 98"/>
              <a:gd name="T23" fmla="*/ 38 h 82"/>
              <a:gd name="T24" fmla="*/ 84 w 98"/>
              <a:gd name="T25" fmla="*/ 40 h 82"/>
              <a:gd name="T26" fmla="*/ 88 w 98"/>
              <a:gd name="T27" fmla="*/ 30 h 82"/>
              <a:gd name="T28" fmla="*/ 92 w 98"/>
              <a:gd name="T29" fmla="*/ 26 h 82"/>
              <a:gd name="T30" fmla="*/ 98 w 98"/>
              <a:gd name="T31" fmla="*/ 26 h 82"/>
              <a:gd name="T32" fmla="*/ 98 w 98"/>
              <a:gd name="T33" fmla="*/ 20 h 82"/>
              <a:gd name="T34" fmla="*/ 80 w 98"/>
              <a:gd name="T35" fmla="*/ 12 h 82"/>
              <a:gd name="T36" fmla="*/ 76 w 98"/>
              <a:gd name="T37" fmla="*/ 4 h 82"/>
              <a:gd name="T38" fmla="*/ 64 w 98"/>
              <a:gd name="T39" fmla="*/ 2 h 82"/>
              <a:gd name="T40" fmla="*/ 52 w 98"/>
              <a:gd name="T41" fmla="*/ 0 h 82"/>
              <a:gd name="T42" fmla="*/ 52 w 98"/>
              <a:gd name="T43" fmla="*/ 4 h 82"/>
              <a:gd name="T44" fmla="*/ 58 w 98"/>
              <a:gd name="T45" fmla="*/ 6 h 82"/>
              <a:gd name="T46" fmla="*/ 66 w 98"/>
              <a:gd name="T47" fmla="*/ 10 h 82"/>
              <a:gd name="T48" fmla="*/ 76 w 98"/>
              <a:gd name="T49" fmla="*/ 14 h 82"/>
              <a:gd name="T50" fmla="*/ 82 w 98"/>
              <a:gd name="T51" fmla="*/ 20 h 82"/>
              <a:gd name="T52" fmla="*/ 78 w 98"/>
              <a:gd name="T53" fmla="*/ 22 h 82"/>
              <a:gd name="T54" fmla="*/ 70 w 98"/>
              <a:gd name="T55" fmla="*/ 24 h 82"/>
              <a:gd name="T56" fmla="*/ 68 w 98"/>
              <a:gd name="T57" fmla="*/ 28 h 82"/>
              <a:gd name="T58" fmla="*/ 52 w 98"/>
              <a:gd name="T59" fmla="*/ 24 h 82"/>
              <a:gd name="T60" fmla="*/ 54 w 98"/>
              <a:gd name="T61" fmla="*/ 18 h 82"/>
              <a:gd name="T62" fmla="*/ 28 w 98"/>
              <a:gd name="T63" fmla="*/ 18 h 82"/>
              <a:gd name="T64" fmla="*/ 26 w 98"/>
              <a:gd name="T65" fmla="*/ 26 h 82"/>
              <a:gd name="T66" fmla="*/ 16 w 98"/>
              <a:gd name="T67" fmla="*/ 24 h 82"/>
              <a:gd name="T68" fmla="*/ 10 w 98"/>
              <a:gd name="T69" fmla="*/ 16 h 82"/>
              <a:gd name="T70" fmla="*/ 4 w 98"/>
              <a:gd name="T71" fmla="*/ 16 h 82"/>
              <a:gd name="T72" fmla="*/ 0 w 98"/>
              <a:gd name="T73" fmla="*/ 18 h 82"/>
              <a:gd name="T74" fmla="*/ 0 w 98"/>
              <a:gd name="T75" fmla="*/ 24 h 82"/>
              <a:gd name="T76" fmla="*/ 8 w 98"/>
              <a:gd name="T77" fmla="*/ 30 h 82"/>
              <a:gd name="T78" fmla="*/ 8 w 98"/>
              <a:gd name="T79" fmla="*/ 32 h 82"/>
              <a:gd name="T80" fmla="*/ 16 w 98"/>
              <a:gd name="T81" fmla="*/ 44 h 82"/>
              <a:gd name="T82" fmla="*/ 20 w 98"/>
              <a:gd name="T83" fmla="*/ 48 h 82"/>
              <a:gd name="T84" fmla="*/ 20 w 98"/>
              <a:gd name="T85" fmla="*/ 58 h 82"/>
              <a:gd name="T86" fmla="*/ 14 w 98"/>
              <a:gd name="T87" fmla="*/ 60 h 82"/>
              <a:gd name="T88" fmla="*/ 14 w 98"/>
              <a:gd name="T89" fmla="*/ 64 h 82"/>
              <a:gd name="T90" fmla="*/ 4 w 98"/>
              <a:gd name="T91" fmla="*/ 74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8"/>
              <a:gd name="T139" fmla="*/ 0 h 82"/>
              <a:gd name="T140" fmla="*/ 98 w 98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8" h="82">
                <a:moveTo>
                  <a:pt x="4" y="74"/>
                </a:moveTo>
                <a:lnTo>
                  <a:pt x="14" y="82"/>
                </a:lnTo>
                <a:lnTo>
                  <a:pt x="30" y="74"/>
                </a:lnTo>
                <a:lnTo>
                  <a:pt x="42" y="82"/>
                </a:lnTo>
                <a:lnTo>
                  <a:pt x="48" y="74"/>
                </a:lnTo>
                <a:lnTo>
                  <a:pt x="50" y="64"/>
                </a:lnTo>
                <a:lnTo>
                  <a:pt x="58" y="60"/>
                </a:lnTo>
                <a:lnTo>
                  <a:pt x="68" y="56"/>
                </a:lnTo>
                <a:lnTo>
                  <a:pt x="64" y="46"/>
                </a:lnTo>
                <a:lnTo>
                  <a:pt x="66" y="44"/>
                </a:lnTo>
                <a:lnTo>
                  <a:pt x="72" y="38"/>
                </a:lnTo>
                <a:lnTo>
                  <a:pt x="78" y="38"/>
                </a:lnTo>
                <a:lnTo>
                  <a:pt x="84" y="40"/>
                </a:lnTo>
                <a:lnTo>
                  <a:pt x="88" y="30"/>
                </a:lnTo>
                <a:lnTo>
                  <a:pt x="92" y="26"/>
                </a:lnTo>
                <a:lnTo>
                  <a:pt x="98" y="26"/>
                </a:lnTo>
                <a:lnTo>
                  <a:pt x="98" y="20"/>
                </a:lnTo>
                <a:lnTo>
                  <a:pt x="80" y="12"/>
                </a:lnTo>
                <a:lnTo>
                  <a:pt x="76" y="4"/>
                </a:lnTo>
                <a:lnTo>
                  <a:pt x="64" y="2"/>
                </a:lnTo>
                <a:lnTo>
                  <a:pt x="52" y="0"/>
                </a:lnTo>
                <a:lnTo>
                  <a:pt x="52" y="4"/>
                </a:lnTo>
                <a:lnTo>
                  <a:pt x="58" y="6"/>
                </a:lnTo>
                <a:lnTo>
                  <a:pt x="66" y="10"/>
                </a:lnTo>
                <a:lnTo>
                  <a:pt x="76" y="14"/>
                </a:lnTo>
                <a:lnTo>
                  <a:pt x="82" y="20"/>
                </a:lnTo>
                <a:lnTo>
                  <a:pt x="78" y="22"/>
                </a:lnTo>
                <a:lnTo>
                  <a:pt x="70" y="24"/>
                </a:lnTo>
                <a:lnTo>
                  <a:pt x="68" y="28"/>
                </a:lnTo>
                <a:lnTo>
                  <a:pt x="52" y="24"/>
                </a:lnTo>
                <a:lnTo>
                  <a:pt x="54" y="18"/>
                </a:lnTo>
                <a:lnTo>
                  <a:pt x="28" y="18"/>
                </a:lnTo>
                <a:lnTo>
                  <a:pt x="26" y="26"/>
                </a:lnTo>
                <a:lnTo>
                  <a:pt x="16" y="24"/>
                </a:lnTo>
                <a:lnTo>
                  <a:pt x="10" y="16"/>
                </a:lnTo>
                <a:lnTo>
                  <a:pt x="4" y="16"/>
                </a:lnTo>
                <a:lnTo>
                  <a:pt x="0" y="18"/>
                </a:lnTo>
                <a:lnTo>
                  <a:pt x="0" y="24"/>
                </a:lnTo>
                <a:lnTo>
                  <a:pt x="8" y="30"/>
                </a:lnTo>
                <a:lnTo>
                  <a:pt x="8" y="32"/>
                </a:lnTo>
                <a:lnTo>
                  <a:pt x="16" y="44"/>
                </a:lnTo>
                <a:lnTo>
                  <a:pt x="20" y="48"/>
                </a:lnTo>
                <a:lnTo>
                  <a:pt x="20" y="58"/>
                </a:lnTo>
                <a:lnTo>
                  <a:pt x="14" y="60"/>
                </a:lnTo>
                <a:lnTo>
                  <a:pt x="14" y="64"/>
                </a:lnTo>
                <a:lnTo>
                  <a:pt x="4" y="7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8" name="Freeform 98" descr="Papel seda azul"/>
          <p:cNvSpPr>
            <a:spLocks/>
          </p:cNvSpPr>
          <p:nvPr/>
        </p:nvSpPr>
        <p:spPr bwMode="auto">
          <a:xfrm>
            <a:off x="2622550" y="5608638"/>
            <a:ext cx="146050" cy="103187"/>
          </a:xfrm>
          <a:custGeom>
            <a:avLst/>
            <a:gdLst>
              <a:gd name="T0" fmla="*/ 0 w 100"/>
              <a:gd name="T1" fmla="*/ 36 h 72"/>
              <a:gd name="T2" fmla="*/ 12 w 100"/>
              <a:gd name="T3" fmla="*/ 26 h 72"/>
              <a:gd name="T4" fmla="*/ 10 w 100"/>
              <a:gd name="T5" fmla="*/ 22 h 72"/>
              <a:gd name="T6" fmla="*/ 20 w 100"/>
              <a:gd name="T7" fmla="*/ 8 h 72"/>
              <a:gd name="T8" fmla="*/ 24 w 100"/>
              <a:gd name="T9" fmla="*/ 2 h 72"/>
              <a:gd name="T10" fmla="*/ 36 w 100"/>
              <a:gd name="T11" fmla="*/ 6 h 72"/>
              <a:gd name="T12" fmla="*/ 44 w 100"/>
              <a:gd name="T13" fmla="*/ 8 h 72"/>
              <a:gd name="T14" fmla="*/ 44 w 100"/>
              <a:gd name="T15" fmla="*/ 0 h 72"/>
              <a:gd name="T16" fmla="*/ 60 w 100"/>
              <a:gd name="T17" fmla="*/ 2 h 72"/>
              <a:gd name="T18" fmla="*/ 62 w 100"/>
              <a:gd name="T19" fmla="*/ 12 h 72"/>
              <a:gd name="T20" fmla="*/ 54 w 100"/>
              <a:gd name="T21" fmla="*/ 20 h 72"/>
              <a:gd name="T22" fmla="*/ 44 w 100"/>
              <a:gd name="T23" fmla="*/ 16 h 72"/>
              <a:gd name="T24" fmla="*/ 46 w 100"/>
              <a:gd name="T25" fmla="*/ 24 h 72"/>
              <a:gd name="T26" fmla="*/ 58 w 100"/>
              <a:gd name="T27" fmla="*/ 34 h 72"/>
              <a:gd name="T28" fmla="*/ 58 w 100"/>
              <a:gd name="T29" fmla="*/ 40 h 72"/>
              <a:gd name="T30" fmla="*/ 66 w 100"/>
              <a:gd name="T31" fmla="*/ 44 h 72"/>
              <a:gd name="T32" fmla="*/ 68 w 100"/>
              <a:gd name="T33" fmla="*/ 34 h 72"/>
              <a:gd name="T34" fmla="*/ 66 w 100"/>
              <a:gd name="T35" fmla="*/ 28 h 72"/>
              <a:gd name="T36" fmla="*/ 62 w 100"/>
              <a:gd name="T37" fmla="*/ 24 h 72"/>
              <a:gd name="T38" fmla="*/ 70 w 100"/>
              <a:gd name="T39" fmla="*/ 12 h 72"/>
              <a:gd name="T40" fmla="*/ 84 w 100"/>
              <a:gd name="T41" fmla="*/ 14 h 72"/>
              <a:gd name="T42" fmla="*/ 94 w 100"/>
              <a:gd name="T43" fmla="*/ 16 h 72"/>
              <a:gd name="T44" fmla="*/ 100 w 100"/>
              <a:gd name="T45" fmla="*/ 20 h 72"/>
              <a:gd name="T46" fmla="*/ 100 w 100"/>
              <a:gd name="T47" fmla="*/ 26 h 72"/>
              <a:gd name="T48" fmla="*/ 94 w 100"/>
              <a:gd name="T49" fmla="*/ 28 h 72"/>
              <a:gd name="T50" fmla="*/ 80 w 100"/>
              <a:gd name="T51" fmla="*/ 28 h 72"/>
              <a:gd name="T52" fmla="*/ 78 w 100"/>
              <a:gd name="T53" fmla="*/ 28 h 72"/>
              <a:gd name="T54" fmla="*/ 76 w 100"/>
              <a:gd name="T55" fmla="*/ 28 h 72"/>
              <a:gd name="T56" fmla="*/ 74 w 100"/>
              <a:gd name="T57" fmla="*/ 32 h 72"/>
              <a:gd name="T58" fmla="*/ 74 w 100"/>
              <a:gd name="T59" fmla="*/ 36 h 72"/>
              <a:gd name="T60" fmla="*/ 76 w 100"/>
              <a:gd name="T61" fmla="*/ 40 h 72"/>
              <a:gd name="T62" fmla="*/ 88 w 100"/>
              <a:gd name="T63" fmla="*/ 40 h 72"/>
              <a:gd name="T64" fmla="*/ 100 w 100"/>
              <a:gd name="T65" fmla="*/ 44 h 72"/>
              <a:gd name="T66" fmla="*/ 96 w 100"/>
              <a:gd name="T67" fmla="*/ 46 h 72"/>
              <a:gd name="T68" fmla="*/ 92 w 100"/>
              <a:gd name="T69" fmla="*/ 50 h 72"/>
              <a:gd name="T70" fmla="*/ 88 w 100"/>
              <a:gd name="T71" fmla="*/ 52 h 72"/>
              <a:gd name="T72" fmla="*/ 84 w 100"/>
              <a:gd name="T73" fmla="*/ 60 h 72"/>
              <a:gd name="T74" fmla="*/ 78 w 100"/>
              <a:gd name="T75" fmla="*/ 60 h 72"/>
              <a:gd name="T76" fmla="*/ 72 w 100"/>
              <a:gd name="T77" fmla="*/ 58 h 72"/>
              <a:gd name="T78" fmla="*/ 68 w 100"/>
              <a:gd name="T79" fmla="*/ 54 h 72"/>
              <a:gd name="T80" fmla="*/ 66 w 100"/>
              <a:gd name="T81" fmla="*/ 50 h 72"/>
              <a:gd name="T82" fmla="*/ 64 w 100"/>
              <a:gd name="T83" fmla="*/ 62 h 72"/>
              <a:gd name="T84" fmla="*/ 48 w 100"/>
              <a:gd name="T85" fmla="*/ 62 h 72"/>
              <a:gd name="T86" fmla="*/ 54 w 100"/>
              <a:gd name="T87" fmla="*/ 70 h 72"/>
              <a:gd name="T88" fmla="*/ 44 w 100"/>
              <a:gd name="T89" fmla="*/ 72 h 72"/>
              <a:gd name="T90" fmla="*/ 42 w 100"/>
              <a:gd name="T91" fmla="*/ 62 h 72"/>
              <a:gd name="T92" fmla="*/ 38 w 100"/>
              <a:gd name="T93" fmla="*/ 70 h 72"/>
              <a:gd name="T94" fmla="*/ 26 w 100"/>
              <a:gd name="T95" fmla="*/ 70 h 72"/>
              <a:gd name="T96" fmla="*/ 22 w 100"/>
              <a:gd name="T97" fmla="*/ 66 h 72"/>
              <a:gd name="T98" fmla="*/ 16 w 100"/>
              <a:gd name="T99" fmla="*/ 64 h 72"/>
              <a:gd name="T100" fmla="*/ 10 w 100"/>
              <a:gd name="T101" fmla="*/ 54 h 72"/>
              <a:gd name="T102" fmla="*/ 6 w 100"/>
              <a:gd name="T103" fmla="*/ 42 h 72"/>
              <a:gd name="T104" fmla="*/ 0 w 100"/>
              <a:gd name="T105" fmla="*/ 36 h 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0"/>
              <a:gd name="T160" fmla="*/ 0 h 72"/>
              <a:gd name="T161" fmla="*/ 100 w 100"/>
              <a:gd name="T162" fmla="*/ 72 h 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0" h="72">
                <a:moveTo>
                  <a:pt x="0" y="36"/>
                </a:moveTo>
                <a:lnTo>
                  <a:pt x="12" y="26"/>
                </a:lnTo>
                <a:lnTo>
                  <a:pt x="10" y="22"/>
                </a:lnTo>
                <a:lnTo>
                  <a:pt x="20" y="8"/>
                </a:lnTo>
                <a:lnTo>
                  <a:pt x="24" y="2"/>
                </a:lnTo>
                <a:lnTo>
                  <a:pt x="36" y="6"/>
                </a:lnTo>
                <a:lnTo>
                  <a:pt x="44" y="8"/>
                </a:lnTo>
                <a:lnTo>
                  <a:pt x="44" y="0"/>
                </a:lnTo>
                <a:lnTo>
                  <a:pt x="60" y="2"/>
                </a:lnTo>
                <a:lnTo>
                  <a:pt x="62" y="12"/>
                </a:lnTo>
                <a:lnTo>
                  <a:pt x="54" y="20"/>
                </a:lnTo>
                <a:lnTo>
                  <a:pt x="44" y="16"/>
                </a:lnTo>
                <a:lnTo>
                  <a:pt x="46" y="24"/>
                </a:lnTo>
                <a:lnTo>
                  <a:pt x="58" y="34"/>
                </a:lnTo>
                <a:lnTo>
                  <a:pt x="58" y="40"/>
                </a:lnTo>
                <a:lnTo>
                  <a:pt x="66" y="44"/>
                </a:lnTo>
                <a:lnTo>
                  <a:pt x="68" y="34"/>
                </a:lnTo>
                <a:lnTo>
                  <a:pt x="66" y="28"/>
                </a:lnTo>
                <a:lnTo>
                  <a:pt x="62" y="24"/>
                </a:lnTo>
                <a:lnTo>
                  <a:pt x="70" y="12"/>
                </a:lnTo>
                <a:lnTo>
                  <a:pt x="84" y="14"/>
                </a:lnTo>
                <a:lnTo>
                  <a:pt x="94" y="16"/>
                </a:lnTo>
                <a:lnTo>
                  <a:pt x="100" y="20"/>
                </a:lnTo>
                <a:lnTo>
                  <a:pt x="100" y="26"/>
                </a:lnTo>
                <a:lnTo>
                  <a:pt x="94" y="28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74" y="32"/>
                </a:lnTo>
                <a:lnTo>
                  <a:pt x="74" y="36"/>
                </a:lnTo>
                <a:lnTo>
                  <a:pt x="76" y="40"/>
                </a:lnTo>
                <a:lnTo>
                  <a:pt x="88" y="40"/>
                </a:lnTo>
                <a:lnTo>
                  <a:pt x="100" y="44"/>
                </a:lnTo>
                <a:lnTo>
                  <a:pt x="96" y="46"/>
                </a:lnTo>
                <a:lnTo>
                  <a:pt x="92" y="50"/>
                </a:lnTo>
                <a:lnTo>
                  <a:pt x="88" y="52"/>
                </a:lnTo>
                <a:lnTo>
                  <a:pt x="84" y="60"/>
                </a:lnTo>
                <a:lnTo>
                  <a:pt x="78" y="60"/>
                </a:lnTo>
                <a:lnTo>
                  <a:pt x="72" y="58"/>
                </a:lnTo>
                <a:lnTo>
                  <a:pt x="68" y="54"/>
                </a:lnTo>
                <a:lnTo>
                  <a:pt x="66" y="50"/>
                </a:lnTo>
                <a:lnTo>
                  <a:pt x="64" y="62"/>
                </a:lnTo>
                <a:lnTo>
                  <a:pt x="48" y="62"/>
                </a:lnTo>
                <a:lnTo>
                  <a:pt x="54" y="70"/>
                </a:lnTo>
                <a:lnTo>
                  <a:pt x="44" y="72"/>
                </a:lnTo>
                <a:lnTo>
                  <a:pt x="42" y="62"/>
                </a:lnTo>
                <a:lnTo>
                  <a:pt x="38" y="70"/>
                </a:lnTo>
                <a:lnTo>
                  <a:pt x="26" y="70"/>
                </a:lnTo>
                <a:lnTo>
                  <a:pt x="22" y="66"/>
                </a:lnTo>
                <a:lnTo>
                  <a:pt x="16" y="64"/>
                </a:lnTo>
                <a:lnTo>
                  <a:pt x="10" y="54"/>
                </a:lnTo>
                <a:lnTo>
                  <a:pt x="6" y="42"/>
                </a:lnTo>
                <a:lnTo>
                  <a:pt x="0" y="3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89" name="Freeform 99" descr="Papel seda azul"/>
          <p:cNvSpPr>
            <a:spLocks/>
          </p:cNvSpPr>
          <p:nvPr/>
        </p:nvSpPr>
        <p:spPr bwMode="auto">
          <a:xfrm>
            <a:off x="2547938" y="5673725"/>
            <a:ext cx="119062" cy="111125"/>
          </a:xfrm>
          <a:custGeom>
            <a:avLst/>
            <a:gdLst>
              <a:gd name="T0" fmla="*/ 50 w 82"/>
              <a:gd name="T1" fmla="*/ 0 h 78"/>
              <a:gd name="T2" fmla="*/ 52 w 82"/>
              <a:gd name="T3" fmla="*/ 24 h 78"/>
              <a:gd name="T4" fmla="*/ 68 w 82"/>
              <a:gd name="T5" fmla="*/ 32 h 78"/>
              <a:gd name="T6" fmla="*/ 82 w 82"/>
              <a:gd name="T7" fmla="*/ 40 h 78"/>
              <a:gd name="T8" fmla="*/ 68 w 82"/>
              <a:gd name="T9" fmla="*/ 44 h 78"/>
              <a:gd name="T10" fmla="*/ 64 w 82"/>
              <a:gd name="T11" fmla="*/ 48 h 78"/>
              <a:gd name="T12" fmla="*/ 56 w 82"/>
              <a:gd name="T13" fmla="*/ 48 h 78"/>
              <a:gd name="T14" fmla="*/ 48 w 82"/>
              <a:gd name="T15" fmla="*/ 40 h 78"/>
              <a:gd name="T16" fmla="*/ 44 w 82"/>
              <a:gd name="T17" fmla="*/ 36 h 78"/>
              <a:gd name="T18" fmla="*/ 36 w 82"/>
              <a:gd name="T19" fmla="*/ 42 h 78"/>
              <a:gd name="T20" fmla="*/ 36 w 82"/>
              <a:gd name="T21" fmla="*/ 44 h 78"/>
              <a:gd name="T22" fmla="*/ 46 w 82"/>
              <a:gd name="T23" fmla="*/ 60 h 78"/>
              <a:gd name="T24" fmla="*/ 22 w 82"/>
              <a:gd name="T25" fmla="*/ 50 h 78"/>
              <a:gd name="T26" fmla="*/ 20 w 82"/>
              <a:gd name="T27" fmla="*/ 54 h 78"/>
              <a:gd name="T28" fmla="*/ 30 w 82"/>
              <a:gd name="T29" fmla="*/ 62 h 78"/>
              <a:gd name="T30" fmla="*/ 28 w 82"/>
              <a:gd name="T31" fmla="*/ 78 h 78"/>
              <a:gd name="T32" fmla="*/ 18 w 82"/>
              <a:gd name="T33" fmla="*/ 66 h 78"/>
              <a:gd name="T34" fmla="*/ 12 w 82"/>
              <a:gd name="T35" fmla="*/ 58 h 78"/>
              <a:gd name="T36" fmla="*/ 4 w 82"/>
              <a:gd name="T37" fmla="*/ 62 h 78"/>
              <a:gd name="T38" fmla="*/ 0 w 82"/>
              <a:gd name="T39" fmla="*/ 46 h 78"/>
              <a:gd name="T40" fmla="*/ 14 w 82"/>
              <a:gd name="T41" fmla="*/ 42 h 78"/>
              <a:gd name="T42" fmla="*/ 16 w 82"/>
              <a:gd name="T43" fmla="*/ 26 h 78"/>
              <a:gd name="T44" fmla="*/ 16 w 82"/>
              <a:gd name="T45" fmla="*/ 26 h 78"/>
              <a:gd name="T46" fmla="*/ 28 w 82"/>
              <a:gd name="T47" fmla="*/ 14 h 78"/>
              <a:gd name="T48" fmla="*/ 38 w 82"/>
              <a:gd name="T49" fmla="*/ 6 h 78"/>
              <a:gd name="T50" fmla="*/ 44 w 82"/>
              <a:gd name="T51" fmla="*/ 2 h 78"/>
              <a:gd name="T52" fmla="*/ 50 w 82"/>
              <a:gd name="T53" fmla="*/ 0 h 78"/>
              <a:gd name="T54" fmla="*/ 50 w 82"/>
              <a:gd name="T55" fmla="*/ 0 h 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2"/>
              <a:gd name="T85" fmla="*/ 0 h 78"/>
              <a:gd name="T86" fmla="*/ 82 w 82"/>
              <a:gd name="T87" fmla="*/ 78 h 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2" h="78">
                <a:moveTo>
                  <a:pt x="50" y="0"/>
                </a:moveTo>
                <a:lnTo>
                  <a:pt x="52" y="24"/>
                </a:lnTo>
                <a:lnTo>
                  <a:pt x="68" y="32"/>
                </a:lnTo>
                <a:lnTo>
                  <a:pt x="82" y="40"/>
                </a:lnTo>
                <a:lnTo>
                  <a:pt x="68" y="44"/>
                </a:lnTo>
                <a:lnTo>
                  <a:pt x="64" y="48"/>
                </a:lnTo>
                <a:lnTo>
                  <a:pt x="56" y="48"/>
                </a:lnTo>
                <a:lnTo>
                  <a:pt x="48" y="40"/>
                </a:lnTo>
                <a:lnTo>
                  <a:pt x="44" y="36"/>
                </a:lnTo>
                <a:lnTo>
                  <a:pt x="36" y="42"/>
                </a:lnTo>
                <a:lnTo>
                  <a:pt x="36" y="44"/>
                </a:lnTo>
                <a:lnTo>
                  <a:pt x="46" y="60"/>
                </a:lnTo>
                <a:lnTo>
                  <a:pt x="22" y="50"/>
                </a:lnTo>
                <a:lnTo>
                  <a:pt x="20" y="54"/>
                </a:lnTo>
                <a:lnTo>
                  <a:pt x="30" y="62"/>
                </a:lnTo>
                <a:lnTo>
                  <a:pt x="28" y="78"/>
                </a:lnTo>
                <a:lnTo>
                  <a:pt x="18" y="66"/>
                </a:lnTo>
                <a:lnTo>
                  <a:pt x="12" y="58"/>
                </a:lnTo>
                <a:lnTo>
                  <a:pt x="4" y="62"/>
                </a:lnTo>
                <a:lnTo>
                  <a:pt x="0" y="46"/>
                </a:lnTo>
                <a:lnTo>
                  <a:pt x="14" y="42"/>
                </a:lnTo>
                <a:lnTo>
                  <a:pt x="16" y="26"/>
                </a:lnTo>
                <a:lnTo>
                  <a:pt x="28" y="14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9050" cap="rnd" cmpd="sng">
            <a:solidFill>
              <a:srgbClr val="2547A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3262313" y="1928813"/>
            <a:ext cx="1833562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s-AR" sz="1200" b="1">
                <a:solidFill>
                  <a:srgbClr val="6600FF"/>
                </a:solidFill>
              </a:rPr>
              <a:t>Buenos Aires (32)</a:t>
            </a:r>
          </a:p>
          <a:p>
            <a:pPr marL="228600" indent="-228600"/>
            <a:r>
              <a:rPr lang="es-AR" sz="1200"/>
              <a:t>San Clemente del Tuyú</a:t>
            </a:r>
          </a:p>
          <a:p>
            <a:pPr marL="228600" indent="-228600"/>
            <a:r>
              <a:rPr lang="es-AR" sz="1200"/>
              <a:t>Santa Teresita</a:t>
            </a:r>
          </a:p>
          <a:p>
            <a:pPr marL="228600" indent="-228600"/>
            <a:r>
              <a:rPr lang="es-AR" sz="1200"/>
              <a:t>San Bernardo</a:t>
            </a:r>
          </a:p>
          <a:p>
            <a:pPr marL="228600" indent="-228600"/>
            <a:r>
              <a:rPr lang="es-AR" sz="1200"/>
              <a:t>Mar de Ajó</a:t>
            </a:r>
          </a:p>
          <a:p>
            <a:pPr marL="228600" indent="-228600"/>
            <a:r>
              <a:rPr lang="es-AR" sz="1200"/>
              <a:t>Pinamar</a:t>
            </a:r>
          </a:p>
          <a:p>
            <a:pPr marL="228600" indent="-228600"/>
            <a:r>
              <a:rPr lang="es-AR" sz="1200"/>
              <a:t>Villa Gesell</a:t>
            </a:r>
          </a:p>
          <a:p>
            <a:pPr marL="228600" indent="-228600"/>
            <a:r>
              <a:rPr lang="es-AR" sz="1200"/>
              <a:t>Mar del Plata</a:t>
            </a:r>
          </a:p>
          <a:p>
            <a:pPr marL="228600" indent="-228600"/>
            <a:r>
              <a:rPr lang="es-AR" sz="1200"/>
              <a:t>Miramar</a:t>
            </a:r>
          </a:p>
          <a:p>
            <a:pPr marL="228600" indent="-228600"/>
            <a:r>
              <a:rPr lang="es-AR" sz="1200"/>
              <a:t>Necochea</a:t>
            </a:r>
          </a:p>
          <a:p>
            <a:pPr marL="228600" indent="-228600"/>
            <a:r>
              <a:rPr lang="es-AR" sz="1200"/>
              <a:t>Monte Hermoso</a:t>
            </a:r>
          </a:p>
          <a:p>
            <a:pPr marL="228600" indent="-228600"/>
            <a:r>
              <a:rPr lang="es-AR" sz="1200"/>
              <a:t>Tapalqué</a:t>
            </a:r>
          </a:p>
          <a:p>
            <a:pPr marL="228600" indent="-228600"/>
            <a:r>
              <a:rPr lang="es-AR" sz="1200"/>
              <a:t>Benito Juárez</a:t>
            </a:r>
          </a:p>
          <a:p>
            <a:pPr marL="228600" indent="-228600"/>
            <a:r>
              <a:rPr lang="es-AR" sz="1200"/>
              <a:t>San Cayetano </a:t>
            </a:r>
          </a:p>
          <a:p>
            <a:pPr marL="228600" indent="-228600"/>
            <a:r>
              <a:rPr lang="es-AR" sz="1200"/>
              <a:t>Lobería</a:t>
            </a:r>
          </a:p>
          <a:p>
            <a:pPr marL="228600" indent="-228600"/>
            <a:r>
              <a:rPr lang="es-AR" sz="1200"/>
              <a:t>Rauch</a:t>
            </a:r>
          </a:p>
          <a:p>
            <a:pPr marL="228600" indent="-228600"/>
            <a:r>
              <a:rPr lang="es-AR" sz="1200"/>
              <a:t>Gonzáles Cháves</a:t>
            </a:r>
          </a:p>
          <a:p>
            <a:pPr marL="228600" indent="-228600"/>
            <a:r>
              <a:rPr lang="es-AR" sz="1200"/>
              <a:t>Coronel Dorrego</a:t>
            </a:r>
          </a:p>
          <a:p>
            <a:pPr marL="228600" indent="-228600"/>
            <a:r>
              <a:rPr lang="es-AR" sz="1200"/>
              <a:t>Coronel Vidal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6780213" y="1928813"/>
            <a:ext cx="2078037" cy="3602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ctr"/>
            <a:r>
              <a:rPr lang="es-AR" sz="1200" b="1">
                <a:solidFill>
                  <a:srgbClr val="3399FF"/>
                </a:solidFill>
              </a:rPr>
              <a:t>Salta (4)</a:t>
            </a:r>
          </a:p>
          <a:p>
            <a:pPr marL="228600" indent="-228600" algn="ctr"/>
            <a:r>
              <a:rPr lang="es-AR" sz="1200"/>
              <a:t>General Güemes</a:t>
            </a:r>
          </a:p>
          <a:p>
            <a:pPr marL="228600" indent="-228600" algn="ctr"/>
            <a:r>
              <a:rPr lang="es-AR" sz="1200"/>
              <a:t>San José de Metán</a:t>
            </a:r>
          </a:p>
          <a:p>
            <a:pPr marL="228600" indent="-228600" algn="ctr"/>
            <a:r>
              <a:rPr lang="es-AR" sz="1200"/>
              <a:t>Joaquín V. González</a:t>
            </a:r>
          </a:p>
          <a:p>
            <a:pPr marL="228600" indent="-228600" algn="ctr"/>
            <a:r>
              <a:rPr lang="es-AR" sz="1200"/>
              <a:t>Rosario de la Frontera</a:t>
            </a:r>
          </a:p>
          <a:p>
            <a:pPr marL="228600" indent="-228600" algn="ctr"/>
            <a:r>
              <a:rPr lang="es-AR" sz="1200" b="1">
                <a:solidFill>
                  <a:srgbClr val="3399FF"/>
                </a:solidFill>
              </a:rPr>
              <a:t>Jujuy (5)</a:t>
            </a:r>
          </a:p>
          <a:p>
            <a:pPr marL="228600" indent="-228600" algn="ctr"/>
            <a:r>
              <a:rPr lang="es-AR" sz="1200"/>
              <a:t>Libertador General San Martín</a:t>
            </a:r>
          </a:p>
          <a:p>
            <a:pPr marL="228600" indent="-228600" algn="ctr"/>
            <a:r>
              <a:rPr lang="es-AR" sz="1200"/>
              <a:t>San Pedro</a:t>
            </a:r>
          </a:p>
          <a:p>
            <a:pPr marL="228600" indent="-228600" algn="ctr"/>
            <a:r>
              <a:rPr lang="es-AR" sz="1200"/>
              <a:t>La Quiaca </a:t>
            </a:r>
          </a:p>
          <a:p>
            <a:pPr marL="228600" indent="-228600" algn="ctr"/>
            <a:r>
              <a:rPr lang="es-AR" sz="1200"/>
              <a:t>Humahuaca</a:t>
            </a:r>
          </a:p>
          <a:p>
            <a:pPr marL="228600" indent="-228600" algn="ctr"/>
            <a:r>
              <a:rPr lang="es-AR" sz="1200"/>
              <a:t>Tilcara</a:t>
            </a:r>
          </a:p>
          <a:p>
            <a:pPr marL="228600" indent="-228600" algn="ctr"/>
            <a:endParaRPr lang="es-AR" sz="1200"/>
          </a:p>
          <a:p>
            <a:pPr marL="228600" indent="-228600" algn="ctr"/>
            <a:r>
              <a:rPr lang="es-AR" sz="1200" b="1">
                <a:solidFill>
                  <a:srgbClr val="604A7B"/>
                </a:solidFill>
              </a:rPr>
              <a:t>Tucumán (4)</a:t>
            </a:r>
          </a:p>
          <a:p>
            <a:pPr marL="228600" indent="-228600" algn="ctr"/>
            <a:r>
              <a:rPr lang="es-AR" sz="1200"/>
              <a:t>Banda del Río Salí</a:t>
            </a:r>
          </a:p>
          <a:p>
            <a:pPr marL="228600" indent="-228600" algn="ctr"/>
            <a:r>
              <a:rPr lang="es-AR" sz="1200"/>
              <a:t>Tafí Viejo</a:t>
            </a:r>
          </a:p>
          <a:p>
            <a:pPr marL="228600" indent="-228600" algn="ctr"/>
            <a:r>
              <a:rPr lang="es-AR" sz="1200"/>
              <a:t>Yerba Buena</a:t>
            </a:r>
          </a:p>
          <a:p>
            <a:pPr marL="228600" indent="-228600" algn="ctr"/>
            <a:r>
              <a:rPr lang="es-AR" sz="1200"/>
              <a:t>Lules</a:t>
            </a:r>
          </a:p>
          <a:p>
            <a:pPr marL="228600" indent="-228600" algn="ctr"/>
            <a:r>
              <a:rPr lang="es-AR" sz="1200" b="1">
                <a:solidFill>
                  <a:srgbClr val="604A7B"/>
                </a:solidFill>
              </a:rPr>
              <a:t>Santiago del Estero (1)</a:t>
            </a:r>
          </a:p>
          <a:p>
            <a:pPr marL="228600" indent="-228600" algn="ctr"/>
            <a:r>
              <a:rPr lang="es-AR" sz="1200"/>
              <a:t>Termas de Río Hondo</a:t>
            </a:r>
          </a:p>
        </p:txBody>
      </p:sp>
      <p:grpSp>
        <p:nvGrpSpPr>
          <p:cNvPr id="104" name="103 Grupo"/>
          <p:cNvGrpSpPr>
            <a:grpSpLocks/>
          </p:cNvGrpSpPr>
          <p:nvPr/>
        </p:nvGrpSpPr>
        <p:grpSpPr bwMode="auto">
          <a:xfrm>
            <a:off x="1250950" y="642938"/>
            <a:ext cx="998538" cy="771525"/>
            <a:chOff x="1250227" y="642918"/>
            <a:chExt cx="999523" cy="772310"/>
          </a:xfrm>
        </p:grpSpPr>
        <p:sp>
          <p:nvSpPr>
            <p:cNvPr id="99" name="Freeform 74"/>
            <p:cNvSpPr>
              <a:spLocks/>
            </p:cNvSpPr>
            <p:nvPr/>
          </p:nvSpPr>
          <p:spPr bwMode="auto">
            <a:xfrm>
              <a:off x="1250227" y="666469"/>
              <a:ext cx="999523" cy="748759"/>
            </a:xfrm>
            <a:custGeom>
              <a:avLst/>
              <a:gdLst/>
              <a:ahLst/>
              <a:cxnLst>
                <a:cxn ang="0">
                  <a:pos x="646" y="26"/>
                </a:cxn>
                <a:cxn ang="0">
                  <a:pos x="548" y="0"/>
                </a:cxn>
                <a:cxn ang="0">
                  <a:pos x="504" y="4"/>
                </a:cxn>
                <a:cxn ang="0">
                  <a:pos x="496" y="32"/>
                </a:cxn>
                <a:cxn ang="0">
                  <a:pos x="484" y="42"/>
                </a:cxn>
                <a:cxn ang="0">
                  <a:pos x="448" y="54"/>
                </a:cxn>
                <a:cxn ang="0">
                  <a:pos x="368" y="12"/>
                </a:cxn>
                <a:cxn ang="0">
                  <a:pos x="384" y="124"/>
                </a:cxn>
                <a:cxn ang="0">
                  <a:pos x="432" y="172"/>
                </a:cxn>
                <a:cxn ang="0">
                  <a:pos x="488" y="186"/>
                </a:cxn>
                <a:cxn ang="0">
                  <a:pos x="442" y="310"/>
                </a:cxn>
                <a:cxn ang="0">
                  <a:pos x="386" y="302"/>
                </a:cxn>
                <a:cxn ang="0">
                  <a:pos x="354" y="298"/>
                </a:cxn>
                <a:cxn ang="0">
                  <a:pos x="280" y="238"/>
                </a:cxn>
                <a:cxn ang="0">
                  <a:pos x="280" y="198"/>
                </a:cxn>
                <a:cxn ang="0">
                  <a:pos x="240" y="206"/>
                </a:cxn>
                <a:cxn ang="0">
                  <a:pos x="236" y="228"/>
                </a:cxn>
                <a:cxn ang="0">
                  <a:pos x="244" y="256"/>
                </a:cxn>
                <a:cxn ang="0">
                  <a:pos x="186" y="248"/>
                </a:cxn>
                <a:cxn ang="0">
                  <a:pos x="150" y="224"/>
                </a:cxn>
                <a:cxn ang="0">
                  <a:pos x="30" y="328"/>
                </a:cxn>
                <a:cxn ang="0">
                  <a:pos x="6" y="346"/>
                </a:cxn>
                <a:cxn ang="0">
                  <a:pos x="0" y="352"/>
                </a:cxn>
                <a:cxn ang="0">
                  <a:pos x="6" y="364"/>
                </a:cxn>
                <a:cxn ang="0">
                  <a:pos x="34" y="374"/>
                </a:cxn>
                <a:cxn ang="0">
                  <a:pos x="38" y="378"/>
                </a:cxn>
                <a:cxn ang="0">
                  <a:pos x="28" y="386"/>
                </a:cxn>
                <a:cxn ang="0">
                  <a:pos x="232" y="400"/>
                </a:cxn>
                <a:cxn ang="0">
                  <a:pos x="236" y="440"/>
                </a:cxn>
                <a:cxn ang="0">
                  <a:pos x="204" y="468"/>
                </a:cxn>
                <a:cxn ang="0">
                  <a:pos x="210" y="480"/>
                </a:cxn>
                <a:cxn ang="0">
                  <a:pos x="232" y="504"/>
                </a:cxn>
                <a:cxn ang="0">
                  <a:pos x="262" y="528"/>
                </a:cxn>
                <a:cxn ang="0">
                  <a:pos x="282" y="510"/>
                </a:cxn>
                <a:cxn ang="0">
                  <a:pos x="288" y="518"/>
                </a:cxn>
                <a:cxn ang="0">
                  <a:pos x="302" y="518"/>
                </a:cxn>
                <a:cxn ang="0">
                  <a:pos x="322" y="504"/>
                </a:cxn>
                <a:cxn ang="0">
                  <a:pos x="330" y="492"/>
                </a:cxn>
                <a:cxn ang="0">
                  <a:pos x="338" y="492"/>
                </a:cxn>
                <a:cxn ang="0">
                  <a:pos x="370" y="488"/>
                </a:cxn>
                <a:cxn ang="0">
                  <a:pos x="396" y="504"/>
                </a:cxn>
                <a:cxn ang="0">
                  <a:pos x="406" y="514"/>
                </a:cxn>
                <a:cxn ang="0">
                  <a:pos x="422" y="510"/>
                </a:cxn>
                <a:cxn ang="0">
                  <a:pos x="460" y="516"/>
                </a:cxn>
                <a:cxn ang="0">
                  <a:pos x="504" y="444"/>
                </a:cxn>
                <a:cxn ang="0">
                  <a:pos x="686" y="290"/>
                </a:cxn>
                <a:cxn ang="0">
                  <a:pos x="670" y="54"/>
                </a:cxn>
                <a:cxn ang="0">
                  <a:pos x="650" y="36"/>
                </a:cxn>
              </a:cxnLst>
              <a:rect l="0" t="0" r="r" b="b"/>
              <a:pathLst>
                <a:path w="686" h="528">
                  <a:moveTo>
                    <a:pt x="650" y="36"/>
                  </a:moveTo>
                  <a:lnTo>
                    <a:pt x="650" y="36"/>
                  </a:lnTo>
                  <a:lnTo>
                    <a:pt x="646" y="26"/>
                  </a:lnTo>
                  <a:lnTo>
                    <a:pt x="638" y="16"/>
                  </a:lnTo>
                  <a:lnTo>
                    <a:pt x="630" y="2"/>
                  </a:lnTo>
                  <a:lnTo>
                    <a:pt x="548" y="0"/>
                  </a:lnTo>
                  <a:lnTo>
                    <a:pt x="538" y="18"/>
                  </a:lnTo>
                  <a:lnTo>
                    <a:pt x="532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16"/>
                  </a:lnTo>
                  <a:lnTo>
                    <a:pt x="496" y="32"/>
                  </a:lnTo>
                  <a:lnTo>
                    <a:pt x="496" y="32"/>
                  </a:lnTo>
                  <a:lnTo>
                    <a:pt x="488" y="38"/>
                  </a:lnTo>
                  <a:lnTo>
                    <a:pt x="484" y="42"/>
                  </a:lnTo>
                  <a:lnTo>
                    <a:pt x="466" y="48"/>
                  </a:lnTo>
                  <a:lnTo>
                    <a:pt x="468" y="82"/>
                  </a:lnTo>
                  <a:lnTo>
                    <a:pt x="448" y="54"/>
                  </a:lnTo>
                  <a:lnTo>
                    <a:pt x="426" y="24"/>
                  </a:lnTo>
                  <a:lnTo>
                    <a:pt x="400" y="12"/>
                  </a:lnTo>
                  <a:lnTo>
                    <a:pt x="368" y="12"/>
                  </a:lnTo>
                  <a:lnTo>
                    <a:pt x="354" y="60"/>
                  </a:lnTo>
                  <a:lnTo>
                    <a:pt x="360" y="106"/>
                  </a:lnTo>
                  <a:lnTo>
                    <a:pt x="384" y="124"/>
                  </a:lnTo>
                  <a:lnTo>
                    <a:pt x="394" y="160"/>
                  </a:lnTo>
                  <a:lnTo>
                    <a:pt x="412" y="184"/>
                  </a:lnTo>
                  <a:lnTo>
                    <a:pt x="432" y="172"/>
                  </a:lnTo>
                  <a:lnTo>
                    <a:pt x="458" y="194"/>
                  </a:lnTo>
                  <a:lnTo>
                    <a:pt x="468" y="180"/>
                  </a:lnTo>
                  <a:lnTo>
                    <a:pt x="488" y="186"/>
                  </a:lnTo>
                  <a:lnTo>
                    <a:pt x="490" y="286"/>
                  </a:lnTo>
                  <a:lnTo>
                    <a:pt x="454" y="294"/>
                  </a:lnTo>
                  <a:lnTo>
                    <a:pt x="442" y="310"/>
                  </a:lnTo>
                  <a:lnTo>
                    <a:pt x="418" y="294"/>
                  </a:lnTo>
                  <a:lnTo>
                    <a:pt x="398" y="310"/>
                  </a:lnTo>
                  <a:lnTo>
                    <a:pt x="386" y="302"/>
                  </a:lnTo>
                  <a:lnTo>
                    <a:pt x="372" y="302"/>
                  </a:lnTo>
                  <a:lnTo>
                    <a:pt x="356" y="304"/>
                  </a:lnTo>
                  <a:lnTo>
                    <a:pt x="354" y="298"/>
                  </a:lnTo>
                  <a:lnTo>
                    <a:pt x="336" y="294"/>
                  </a:lnTo>
                  <a:lnTo>
                    <a:pt x="306" y="248"/>
                  </a:lnTo>
                  <a:lnTo>
                    <a:pt x="280" y="238"/>
                  </a:lnTo>
                  <a:lnTo>
                    <a:pt x="278" y="216"/>
                  </a:lnTo>
                  <a:lnTo>
                    <a:pt x="278" y="210"/>
                  </a:lnTo>
                  <a:lnTo>
                    <a:pt x="280" y="198"/>
                  </a:lnTo>
                  <a:lnTo>
                    <a:pt x="252" y="176"/>
                  </a:lnTo>
                  <a:lnTo>
                    <a:pt x="242" y="184"/>
                  </a:lnTo>
                  <a:lnTo>
                    <a:pt x="240" y="206"/>
                  </a:lnTo>
                  <a:lnTo>
                    <a:pt x="244" y="216"/>
                  </a:lnTo>
                  <a:lnTo>
                    <a:pt x="242" y="222"/>
                  </a:lnTo>
                  <a:lnTo>
                    <a:pt x="236" y="228"/>
                  </a:lnTo>
                  <a:lnTo>
                    <a:pt x="236" y="240"/>
                  </a:lnTo>
                  <a:lnTo>
                    <a:pt x="244" y="252"/>
                  </a:lnTo>
                  <a:lnTo>
                    <a:pt x="244" y="256"/>
                  </a:lnTo>
                  <a:lnTo>
                    <a:pt x="236" y="266"/>
                  </a:lnTo>
                  <a:lnTo>
                    <a:pt x="230" y="270"/>
                  </a:lnTo>
                  <a:lnTo>
                    <a:pt x="186" y="248"/>
                  </a:lnTo>
                  <a:lnTo>
                    <a:pt x="172" y="250"/>
                  </a:lnTo>
                  <a:lnTo>
                    <a:pt x="170" y="234"/>
                  </a:lnTo>
                  <a:lnTo>
                    <a:pt x="150" y="224"/>
                  </a:lnTo>
                  <a:lnTo>
                    <a:pt x="142" y="254"/>
                  </a:lnTo>
                  <a:lnTo>
                    <a:pt x="28" y="306"/>
                  </a:lnTo>
                  <a:lnTo>
                    <a:pt x="30" y="328"/>
                  </a:lnTo>
                  <a:lnTo>
                    <a:pt x="10" y="324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0" y="352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6" y="364"/>
                  </a:lnTo>
                  <a:lnTo>
                    <a:pt x="10" y="366"/>
                  </a:lnTo>
                  <a:lnTo>
                    <a:pt x="22" y="370"/>
                  </a:lnTo>
                  <a:lnTo>
                    <a:pt x="34" y="374"/>
                  </a:lnTo>
                  <a:lnTo>
                    <a:pt x="38" y="376"/>
                  </a:lnTo>
                  <a:lnTo>
                    <a:pt x="38" y="378"/>
                  </a:lnTo>
                  <a:lnTo>
                    <a:pt x="38" y="378"/>
                  </a:lnTo>
                  <a:lnTo>
                    <a:pt x="38" y="380"/>
                  </a:lnTo>
                  <a:lnTo>
                    <a:pt x="36" y="382"/>
                  </a:lnTo>
                  <a:lnTo>
                    <a:pt x="28" y="386"/>
                  </a:lnTo>
                  <a:lnTo>
                    <a:pt x="16" y="390"/>
                  </a:lnTo>
                  <a:lnTo>
                    <a:pt x="80" y="406"/>
                  </a:lnTo>
                  <a:lnTo>
                    <a:pt x="232" y="400"/>
                  </a:lnTo>
                  <a:lnTo>
                    <a:pt x="242" y="422"/>
                  </a:lnTo>
                  <a:lnTo>
                    <a:pt x="236" y="434"/>
                  </a:lnTo>
                  <a:lnTo>
                    <a:pt x="236" y="440"/>
                  </a:lnTo>
                  <a:lnTo>
                    <a:pt x="210" y="446"/>
                  </a:lnTo>
                  <a:lnTo>
                    <a:pt x="202" y="454"/>
                  </a:lnTo>
                  <a:lnTo>
                    <a:pt x="204" y="468"/>
                  </a:lnTo>
                  <a:lnTo>
                    <a:pt x="204" y="468"/>
                  </a:lnTo>
                  <a:lnTo>
                    <a:pt x="206" y="472"/>
                  </a:lnTo>
                  <a:lnTo>
                    <a:pt x="210" y="480"/>
                  </a:lnTo>
                  <a:lnTo>
                    <a:pt x="218" y="490"/>
                  </a:lnTo>
                  <a:lnTo>
                    <a:pt x="218" y="490"/>
                  </a:lnTo>
                  <a:lnTo>
                    <a:pt x="232" y="504"/>
                  </a:lnTo>
                  <a:lnTo>
                    <a:pt x="234" y="504"/>
                  </a:lnTo>
                  <a:lnTo>
                    <a:pt x="236" y="518"/>
                  </a:lnTo>
                  <a:lnTo>
                    <a:pt x="262" y="528"/>
                  </a:lnTo>
                  <a:lnTo>
                    <a:pt x="278" y="506"/>
                  </a:lnTo>
                  <a:lnTo>
                    <a:pt x="278" y="506"/>
                  </a:lnTo>
                  <a:lnTo>
                    <a:pt x="282" y="510"/>
                  </a:lnTo>
                  <a:lnTo>
                    <a:pt x="286" y="512"/>
                  </a:lnTo>
                  <a:lnTo>
                    <a:pt x="288" y="518"/>
                  </a:lnTo>
                  <a:lnTo>
                    <a:pt x="288" y="518"/>
                  </a:lnTo>
                  <a:lnTo>
                    <a:pt x="290" y="520"/>
                  </a:lnTo>
                  <a:lnTo>
                    <a:pt x="294" y="520"/>
                  </a:lnTo>
                  <a:lnTo>
                    <a:pt x="302" y="518"/>
                  </a:lnTo>
                  <a:lnTo>
                    <a:pt x="312" y="514"/>
                  </a:lnTo>
                  <a:lnTo>
                    <a:pt x="324" y="524"/>
                  </a:lnTo>
                  <a:lnTo>
                    <a:pt x="322" y="504"/>
                  </a:lnTo>
                  <a:lnTo>
                    <a:pt x="322" y="504"/>
                  </a:lnTo>
                  <a:lnTo>
                    <a:pt x="326" y="496"/>
                  </a:lnTo>
                  <a:lnTo>
                    <a:pt x="330" y="492"/>
                  </a:lnTo>
                  <a:lnTo>
                    <a:pt x="334" y="492"/>
                  </a:lnTo>
                  <a:lnTo>
                    <a:pt x="338" y="492"/>
                  </a:lnTo>
                  <a:lnTo>
                    <a:pt x="338" y="492"/>
                  </a:lnTo>
                  <a:lnTo>
                    <a:pt x="354" y="500"/>
                  </a:lnTo>
                  <a:lnTo>
                    <a:pt x="360" y="490"/>
                  </a:lnTo>
                  <a:lnTo>
                    <a:pt x="370" y="488"/>
                  </a:lnTo>
                  <a:lnTo>
                    <a:pt x="378" y="504"/>
                  </a:lnTo>
                  <a:lnTo>
                    <a:pt x="396" y="504"/>
                  </a:lnTo>
                  <a:lnTo>
                    <a:pt x="396" y="504"/>
                  </a:lnTo>
                  <a:lnTo>
                    <a:pt x="398" y="510"/>
                  </a:lnTo>
                  <a:lnTo>
                    <a:pt x="402" y="512"/>
                  </a:lnTo>
                  <a:lnTo>
                    <a:pt x="406" y="514"/>
                  </a:lnTo>
                  <a:lnTo>
                    <a:pt x="406" y="514"/>
                  </a:lnTo>
                  <a:lnTo>
                    <a:pt x="416" y="512"/>
                  </a:lnTo>
                  <a:lnTo>
                    <a:pt x="422" y="510"/>
                  </a:lnTo>
                  <a:lnTo>
                    <a:pt x="424" y="502"/>
                  </a:lnTo>
                  <a:lnTo>
                    <a:pt x="448" y="500"/>
                  </a:lnTo>
                  <a:lnTo>
                    <a:pt x="460" y="516"/>
                  </a:lnTo>
                  <a:lnTo>
                    <a:pt x="462" y="480"/>
                  </a:lnTo>
                  <a:lnTo>
                    <a:pt x="484" y="446"/>
                  </a:lnTo>
                  <a:lnTo>
                    <a:pt x="504" y="444"/>
                  </a:lnTo>
                  <a:lnTo>
                    <a:pt x="516" y="440"/>
                  </a:lnTo>
                  <a:lnTo>
                    <a:pt x="564" y="446"/>
                  </a:lnTo>
                  <a:lnTo>
                    <a:pt x="686" y="290"/>
                  </a:lnTo>
                  <a:lnTo>
                    <a:pt x="686" y="60"/>
                  </a:lnTo>
                  <a:lnTo>
                    <a:pt x="686" y="60"/>
                  </a:lnTo>
                  <a:lnTo>
                    <a:pt x="670" y="54"/>
                  </a:lnTo>
                  <a:lnTo>
                    <a:pt x="658" y="46"/>
                  </a:lnTo>
                  <a:lnTo>
                    <a:pt x="654" y="42"/>
                  </a:lnTo>
                  <a:lnTo>
                    <a:pt x="650" y="36"/>
                  </a:lnTo>
                  <a:lnTo>
                    <a:pt x="650" y="36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464541" y="642918"/>
              <a:ext cx="495390" cy="465138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22" y="154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10" y="112"/>
                </a:cxn>
                <a:cxn ang="0">
                  <a:pos x="18" y="102"/>
                </a:cxn>
                <a:cxn ang="0">
                  <a:pos x="20" y="98"/>
                </a:cxn>
                <a:cxn ang="0">
                  <a:pos x="22" y="92"/>
                </a:cxn>
                <a:cxn ang="0">
                  <a:pos x="22" y="92"/>
                </a:cxn>
                <a:cxn ang="0">
                  <a:pos x="22" y="88"/>
                </a:cxn>
                <a:cxn ang="0">
                  <a:pos x="26" y="86"/>
                </a:cxn>
                <a:cxn ang="0">
                  <a:pos x="36" y="84"/>
                </a:cxn>
                <a:cxn ang="0">
                  <a:pos x="50" y="84"/>
                </a:cxn>
                <a:cxn ang="0">
                  <a:pos x="52" y="54"/>
                </a:cxn>
                <a:cxn ang="0">
                  <a:pos x="78" y="46"/>
                </a:cxn>
                <a:cxn ang="0">
                  <a:pos x="84" y="30"/>
                </a:cxn>
                <a:cxn ang="0">
                  <a:pos x="98" y="0"/>
                </a:cxn>
                <a:cxn ang="0">
                  <a:pos x="160" y="34"/>
                </a:cxn>
                <a:cxn ang="0">
                  <a:pos x="218" y="30"/>
                </a:cxn>
                <a:cxn ang="0">
                  <a:pos x="204" y="78"/>
                </a:cxn>
                <a:cxn ang="0">
                  <a:pos x="210" y="124"/>
                </a:cxn>
                <a:cxn ang="0">
                  <a:pos x="234" y="142"/>
                </a:cxn>
                <a:cxn ang="0">
                  <a:pos x="242" y="178"/>
                </a:cxn>
                <a:cxn ang="0">
                  <a:pos x="260" y="202"/>
                </a:cxn>
                <a:cxn ang="0">
                  <a:pos x="280" y="190"/>
                </a:cxn>
                <a:cxn ang="0">
                  <a:pos x="308" y="212"/>
                </a:cxn>
                <a:cxn ang="0">
                  <a:pos x="316" y="196"/>
                </a:cxn>
                <a:cxn ang="0">
                  <a:pos x="338" y="204"/>
                </a:cxn>
                <a:cxn ang="0">
                  <a:pos x="340" y="304"/>
                </a:cxn>
                <a:cxn ang="0">
                  <a:pos x="304" y="312"/>
                </a:cxn>
                <a:cxn ang="0">
                  <a:pos x="292" y="328"/>
                </a:cxn>
                <a:cxn ang="0">
                  <a:pos x="268" y="312"/>
                </a:cxn>
                <a:cxn ang="0">
                  <a:pos x="248" y="328"/>
                </a:cxn>
                <a:cxn ang="0">
                  <a:pos x="236" y="320"/>
                </a:cxn>
                <a:cxn ang="0">
                  <a:pos x="222" y="320"/>
                </a:cxn>
                <a:cxn ang="0">
                  <a:pos x="206" y="322"/>
                </a:cxn>
                <a:cxn ang="0">
                  <a:pos x="204" y="316"/>
                </a:cxn>
                <a:cxn ang="0">
                  <a:pos x="186" y="312"/>
                </a:cxn>
                <a:cxn ang="0">
                  <a:pos x="156" y="266"/>
                </a:cxn>
                <a:cxn ang="0">
                  <a:pos x="130" y="256"/>
                </a:cxn>
                <a:cxn ang="0">
                  <a:pos x="128" y="234"/>
                </a:cxn>
                <a:cxn ang="0">
                  <a:pos x="128" y="228"/>
                </a:cxn>
                <a:cxn ang="0">
                  <a:pos x="130" y="214"/>
                </a:cxn>
                <a:cxn ang="0">
                  <a:pos x="100" y="194"/>
                </a:cxn>
                <a:cxn ang="0">
                  <a:pos x="92" y="202"/>
                </a:cxn>
                <a:cxn ang="0">
                  <a:pos x="90" y="224"/>
                </a:cxn>
                <a:cxn ang="0">
                  <a:pos x="94" y="232"/>
                </a:cxn>
                <a:cxn ang="0">
                  <a:pos x="92" y="240"/>
                </a:cxn>
                <a:cxn ang="0">
                  <a:pos x="86" y="246"/>
                </a:cxn>
                <a:cxn ang="0">
                  <a:pos x="86" y="258"/>
                </a:cxn>
                <a:cxn ang="0">
                  <a:pos x="94" y="268"/>
                </a:cxn>
                <a:cxn ang="0">
                  <a:pos x="94" y="274"/>
                </a:cxn>
                <a:cxn ang="0">
                  <a:pos x="86" y="284"/>
                </a:cxn>
                <a:cxn ang="0">
                  <a:pos x="80" y="288"/>
                </a:cxn>
                <a:cxn ang="0">
                  <a:pos x="36" y="266"/>
                </a:cxn>
                <a:cxn ang="0">
                  <a:pos x="22" y="268"/>
                </a:cxn>
                <a:cxn ang="0">
                  <a:pos x="20" y="250"/>
                </a:cxn>
                <a:cxn ang="0">
                  <a:pos x="0" y="242"/>
                </a:cxn>
              </a:cxnLst>
              <a:rect l="0" t="0" r="r" b="b"/>
              <a:pathLst>
                <a:path w="340" h="328">
                  <a:moveTo>
                    <a:pt x="0" y="242"/>
                  </a:moveTo>
                  <a:lnTo>
                    <a:pt x="22" y="15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0" y="112"/>
                  </a:lnTo>
                  <a:lnTo>
                    <a:pt x="18" y="102"/>
                  </a:lnTo>
                  <a:lnTo>
                    <a:pt x="20" y="98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88"/>
                  </a:lnTo>
                  <a:lnTo>
                    <a:pt x="26" y="86"/>
                  </a:lnTo>
                  <a:lnTo>
                    <a:pt x="36" y="84"/>
                  </a:lnTo>
                  <a:lnTo>
                    <a:pt x="50" y="84"/>
                  </a:lnTo>
                  <a:lnTo>
                    <a:pt x="52" y="54"/>
                  </a:lnTo>
                  <a:lnTo>
                    <a:pt x="78" y="46"/>
                  </a:lnTo>
                  <a:lnTo>
                    <a:pt x="84" y="30"/>
                  </a:lnTo>
                  <a:lnTo>
                    <a:pt x="98" y="0"/>
                  </a:lnTo>
                  <a:lnTo>
                    <a:pt x="160" y="34"/>
                  </a:lnTo>
                  <a:lnTo>
                    <a:pt x="218" y="30"/>
                  </a:lnTo>
                  <a:lnTo>
                    <a:pt x="204" y="78"/>
                  </a:lnTo>
                  <a:lnTo>
                    <a:pt x="210" y="124"/>
                  </a:lnTo>
                  <a:lnTo>
                    <a:pt x="234" y="142"/>
                  </a:lnTo>
                  <a:lnTo>
                    <a:pt x="242" y="178"/>
                  </a:lnTo>
                  <a:lnTo>
                    <a:pt x="260" y="202"/>
                  </a:lnTo>
                  <a:lnTo>
                    <a:pt x="280" y="190"/>
                  </a:lnTo>
                  <a:lnTo>
                    <a:pt x="308" y="212"/>
                  </a:lnTo>
                  <a:lnTo>
                    <a:pt x="316" y="196"/>
                  </a:lnTo>
                  <a:lnTo>
                    <a:pt x="338" y="204"/>
                  </a:lnTo>
                  <a:lnTo>
                    <a:pt x="340" y="304"/>
                  </a:lnTo>
                  <a:lnTo>
                    <a:pt x="304" y="312"/>
                  </a:lnTo>
                  <a:lnTo>
                    <a:pt x="292" y="328"/>
                  </a:lnTo>
                  <a:lnTo>
                    <a:pt x="268" y="312"/>
                  </a:lnTo>
                  <a:lnTo>
                    <a:pt x="248" y="328"/>
                  </a:lnTo>
                  <a:lnTo>
                    <a:pt x="236" y="320"/>
                  </a:lnTo>
                  <a:lnTo>
                    <a:pt x="222" y="320"/>
                  </a:lnTo>
                  <a:lnTo>
                    <a:pt x="206" y="322"/>
                  </a:lnTo>
                  <a:lnTo>
                    <a:pt x="204" y="316"/>
                  </a:lnTo>
                  <a:lnTo>
                    <a:pt x="186" y="312"/>
                  </a:lnTo>
                  <a:lnTo>
                    <a:pt x="156" y="266"/>
                  </a:lnTo>
                  <a:lnTo>
                    <a:pt x="130" y="256"/>
                  </a:lnTo>
                  <a:lnTo>
                    <a:pt x="128" y="234"/>
                  </a:lnTo>
                  <a:lnTo>
                    <a:pt x="128" y="228"/>
                  </a:lnTo>
                  <a:lnTo>
                    <a:pt x="130" y="214"/>
                  </a:lnTo>
                  <a:lnTo>
                    <a:pt x="100" y="194"/>
                  </a:lnTo>
                  <a:lnTo>
                    <a:pt x="92" y="202"/>
                  </a:lnTo>
                  <a:lnTo>
                    <a:pt x="90" y="224"/>
                  </a:lnTo>
                  <a:lnTo>
                    <a:pt x="94" y="232"/>
                  </a:lnTo>
                  <a:lnTo>
                    <a:pt x="92" y="240"/>
                  </a:lnTo>
                  <a:lnTo>
                    <a:pt x="86" y="246"/>
                  </a:lnTo>
                  <a:lnTo>
                    <a:pt x="86" y="258"/>
                  </a:lnTo>
                  <a:lnTo>
                    <a:pt x="94" y="268"/>
                  </a:lnTo>
                  <a:lnTo>
                    <a:pt x="94" y="274"/>
                  </a:lnTo>
                  <a:lnTo>
                    <a:pt x="86" y="284"/>
                  </a:lnTo>
                  <a:lnTo>
                    <a:pt x="80" y="288"/>
                  </a:lnTo>
                  <a:lnTo>
                    <a:pt x="36" y="266"/>
                  </a:lnTo>
                  <a:lnTo>
                    <a:pt x="22" y="268"/>
                  </a:lnTo>
                  <a:lnTo>
                    <a:pt x="20" y="250"/>
                  </a:lnTo>
                  <a:lnTo>
                    <a:pt x="0" y="242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grpSp>
        <p:nvGrpSpPr>
          <p:cNvPr id="105" name="104 Grupo"/>
          <p:cNvGrpSpPr>
            <a:grpSpLocks/>
          </p:cNvGrpSpPr>
          <p:nvPr/>
        </p:nvGrpSpPr>
        <p:grpSpPr bwMode="auto">
          <a:xfrm>
            <a:off x="1654175" y="1285875"/>
            <a:ext cx="696913" cy="800100"/>
            <a:chOff x="1654917" y="1285860"/>
            <a:chExt cx="696766" cy="799810"/>
          </a:xfrm>
        </p:grpSpPr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809668" y="1285860"/>
              <a:ext cx="542015" cy="79981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178" y="12"/>
                </a:cxn>
                <a:cxn ang="0">
                  <a:pos x="118" y="10"/>
                </a:cxn>
                <a:cxn ang="0">
                  <a:pos x="76" y="46"/>
                </a:cxn>
                <a:cxn ang="0">
                  <a:pos x="74" y="80"/>
                </a:cxn>
                <a:cxn ang="0">
                  <a:pos x="74" y="84"/>
                </a:cxn>
                <a:cxn ang="0">
                  <a:pos x="72" y="110"/>
                </a:cxn>
                <a:cxn ang="0">
                  <a:pos x="68" y="132"/>
                </a:cxn>
                <a:cxn ang="0">
                  <a:pos x="58" y="134"/>
                </a:cxn>
                <a:cxn ang="0">
                  <a:pos x="56" y="146"/>
                </a:cxn>
                <a:cxn ang="0">
                  <a:pos x="52" y="168"/>
                </a:cxn>
                <a:cxn ang="0">
                  <a:pos x="36" y="194"/>
                </a:cxn>
                <a:cxn ang="0">
                  <a:pos x="26" y="254"/>
                </a:cxn>
                <a:cxn ang="0">
                  <a:pos x="24" y="258"/>
                </a:cxn>
                <a:cxn ang="0">
                  <a:pos x="12" y="270"/>
                </a:cxn>
                <a:cxn ang="0">
                  <a:pos x="0" y="274"/>
                </a:cxn>
                <a:cxn ang="0">
                  <a:pos x="4" y="318"/>
                </a:cxn>
                <a:cxn ang="0">
                  <a:pos x="6" y="362"/>
                </a:cxn>
                <a:cxn ang="0">
                  <a:pos x="6" y="370"/>
                </a:cxn>
                <a:cxn ang="0">
                  <a:pos x="2" y="378"/>
                </a:cxn>
                <a:cxn ang="0">
                  <a:pos x="30" y="398"/>
                </a:cxn>
                <a:cxn ang="0">
                  <a:pos x="32" y="432"/>
                </a:cxn>
                <a:cxn ang="0">
                  <a:pos x="44" y="446"/>
                </a:cxn>
                <a:cxn ang="0">
                  <a:pos x="46" y="450"/>
                </a:cxn>
                <a:cxn ang="0">
                  <a:pos x="36" y="464"/>
                </a:cxn>
                <a:cxn ang="0">
                  <a:pos x="94" y="452"/>
                </a:cxn>
                <a:cxn ang="0">
                  <a:pos x="122" y="454"/>
                </a:cxn>
                <a:cxn ang="0">
                  <a:pos x="128" y="458"/>
                </a:cxn>
                <a:cxn ang="0">
                  <a:pos x="134" y="470"/>
                </a:cxn>
                <a:cxn ang="0">
                  <a:pos x="180" y="480"/>
                </a:cxn>
                <a:cxn ang="0">
                  <a:pos x="224" y="488"/>
                </a:cxn>
                <a:cxn ang="0">
                  <a:pos x="262" y="508"/>
                </a:cxn>
                <a:cxn ang="0">
                  <a:pos x="282" y="524"/>
                </a:cxn>
                <a:cxn ang="0">
                  <a:pos x="282" y="542"/>
                </a:cxn>
                <a:cxn ang="0">
                  <a:pos x="326" y="564"/>
                </a:cxn>
                <a:cxn ang="0">
                  <a:pos x="368" y="278"/>
                </a:cxn>
              </a:cxnLst>
              <a:rect l="0" t="0" r="r" b="b"/>
              <a:pathLst>
                <a:path w="372" h="564">
                  <a:moveTo>
                    <a:pt x="368" y="278"/>
                  </a:moveTo>
                  <a:lnTo>
                    <a:pt x="368" y="0"/>
                  </a:lnTo>
                  <a:lnTo>
                    <a:pt x="188" y="0"/>
                  </a:lnTo>
                  <a:lnTo>
                    <a:pt x="178" y="12"/>
                  </a:lnTo>
                  <a:lnTo>
                    <a:pt x="130" y="6"/>
                  </a:lnTo>
                  <a:lnTo>
                    <a:pt x="118" y="10"/>
                  </a:lnTo>
                  <a:lnTo>
                    <a:pt x="98" y="12"/>
                  </a:lnTo>
                  <a:lnTo>
                    <a:pt x="76" y="46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94"/>
                  </a:lnTo>
                  <a:lnTo>
                    <a:pt x="72" y="110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2" y="134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56" y="146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6" y="180"/>
                  </a:lnTo>
                  <a:lnTo>
                    <a:pt x="36" y="194"/>
                  </a:lnTo>
                  <a:lnTo>
                    <a:pt x="26" y="212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4" y="258"/>
                  </a:lnTo>
                  <a:lnTo>
                    <a:pt x="20" y="264"/>
                  </a:lnTo>
                  <a:lnTo>
                    <a:pt x="12" y="270"/>
                  </a:lnTo>
                  <a:lnTo>
                    <a:pt x="4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4" y="318"/>
                  </a:lnTo>
                  <a:lnTo>
                    <a:pt x="6" y="352"/>
                  </a:lnTo>
                  <a:lnTo>
                    <a:pt x="6" y="362"/>
                  </a:lnTo>
                  <a:lnTo>
                    <a:pt x="6" y="370"/>
                  </a:lnTo>
                  <a:lnTo>
                    <a:pt x="6" y="370"/>
                  </a:lnTo>
                  <a:lnTo>
                    <a:pt x="4" y="374"/>
                  </a:lnTo>
                  <a:lnTo>
                    <a:pt x="2" y="378"/>
                  </a:lnTo>
                  <a:lnTo>
                    <a:pt x="4" y="380"/>
                  </a:lnTo>
                  <a:lnTo>
                    <a:pt x="30" y="398"/>
                  </a:lnTo>
                  <a:lnTo>
                    <a:pt x="32" y="432"/>
                  </a:lnTo>
                  <a:lnTo>
                    <a:pt x="32" y="432"/>
                  </a:lnTo>
                  <a:lnTo>
                    <a:pt x="40" y="440"/>
                  </a:lnTo>
                  <a:lnTo>
                    <a:pt x="44" y="446"/>
                  </a:lnTo>
                  <a:lnTo>
                    <a:pt x="46" y="450"/>
                  </a:lnTo>
                  <a:lnTo>
                    <a:pt x="46" y="450"/>
                  </a:lnTo>
                  <a:lnTo>
                    <a:pt x="42" y="456"/>
                  </a:lnTo>
                  <a:lnTo>
                    <a:pt x="36" y="464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122" y="454"/>
                  </a:lnTo>
                  <a:lnTo>
                    <a:pt x="122" y="454"/>
                  </a:lnTo>
                  <a:lnTo>
                    <a:pt x="126" y="456"/>
                  </a:lnTo>
                  <a:lnTo>
                    <a:pt x="128" y="458"/>
                  </a:lnTo>
                  <a:lnTo>
                    <a:pt x="132" y="462"/>
                  </a:lnTo>
                  <a:lnTo>
                    <a:pt x="134" y="470"/>
                  </a:lnTo>
                  <a:lnTo>
                    <a:pt x="160" y="470"/>
                  </a:lnTo>
                  <a:lnTo>
                    <a:pt x="180" y="480"/>
                  </a:lnTo>
                  <a:lnTo>
                    <a:pt x="194" y="474"/>
                  </a:lnTo>
                  <a:lnTo>
                    <a:pt x="224" y="488"/>
                  </a:lnTo>
                  <a:lnTo>
                    <a:pt x="252" y="486"/>
                  </a:lnTo>
                  <a:lnTo>
                    <a:pt x="262" y="508"/>
                  </a:lnTo>
                  <a:lnTo>
                    <a:pt x="270" y="506"/>
                  </a:lnTo>
                  <a:lnTo>
                    <a:pt x="282" y="524"/>
                  </a:lnTo>
                  <a:lnTo>
                    <a:pt x="278" y="532"/>
                  </a:lnTo>
                  <a:lnTo>
                    <a:pt x="282" y="542"/>
                  </a:lnTo>
                  <a:lnTo>
                    <a:pt x="314" y="546"/>
                  </a:lnTo>
                  <a:lnTo>
                    <a:pt x="326" y="564"/>
                  </a:lnTo>
                  <a:lnTo>
                    <a:pt x="372" y="278"/>
                  </a:lnTo>
                  <a:lnTo>
                    <a:pt x="368" y="278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rgbClr val="003366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654917" y="1346628"/>
              <a:ext cx="259351" cy="329000"/>
            </a:xfrm>
            <a:custGeom>
              <a:avLst/>
              <a:gdLst/>
              <a:ahLst/>
              <a:cxnLst>
                <a:cxn ang="0">
                  <a:pos x="178" y="28"/>
                </a:cxn>
                <a:cxn ang="0">
                  <a:pos x="142" y="14"/>
                </a:cxn>
                <a:cxn ang="0">
                  <a:pos x="140" y="22"/>
                </a:cxn>
                <a:cxn ang="0">
                  <a:pos x="124" y="26"/>
                </a:cxn>
                <a:cxn ang="0">
                  <a:pos x="120" y="24"/>
                </a:cxn>
                <a:cxn ang="0">
                  <a:pos x="112" y="16"/>
                </a:cxn>
                <a:cxn ang="0">
                  <a:pos x="88" y="0"/>
                </a:cxn>
                <a:cxn ang="0">
                  <a:pos x="72" y="12"/>
                </a:cxn>
                <a:cxn ang="0">
                  <a:pos x="56" y="4"/>
                </a:cxn>
                <a:cxn ang="0">
                  <a:pos x="52" y="2"/>
                </a:cxn>
                <a:cxn ang="0">
                  <a:pos x="42" y="8"/>
                </a:cxn>
                <a:cxn ang="0">
                  <a:pos x="42" y="36"/>
                </a:cxn>
                <a:cxn ang="0">
                  <a:pos x="30" y="26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2" y="40"/>
                </a:cxn>
                <a:cxn ang="0">
                  <a:pos x="0" y="52"/>
                </a:cxn>
                <a:cxn ang="0">
                  <a:pos x="2" y="54"/>
                </a:cxn>
                <a:cxn ang="0">
                  <a:pos x="32" y="88"/>
                </a:cxn>
                <a:cxn ang="0">
                  <a:pos x="2" y="142"/>
                </a:cxn>
                <a:cxn ang="0">
                  <a:pos x="26" y="170"/>
                </a:cxn>
                <a:cxn ang="0">
                  <a:pos x="38" y="188"/>
                </a:cxn>
                <a:cxn ang="0">
                  <a:pos x="56" y="210"/>
                </a:cxn>
                <a:cxn ang="0">
                  <a:pos x="60" y="222"/>
                </a:cxn>
                <a:cxn ang="0">
                  <a:pos x="74" y="230"/>
                </a:cxn>
                <a:cxn ang="0">
                  <a:pos x="90" y="216"/>
                </a:cxn>
                <a:cxn ang="0">
                  <a:pos x="98" y="206"/>
                </a:cxn>
                <a:cxn ang="0">
                  <a:pos x="104" y="220"/>
                </a:cxn>
                <a:cxn ang="0">
                  <a:pos x="116" y="216"/>
                </a:cxn>
                <a:cxn ang="0">
                  <a:pos x="128" y="204"/>
                </a:cxn>
                <a:cxn ang="0">
                  <a:pos x="130" y="158"/>
                </a:cxn>
                <a:cxn ang="0">
                  <a:pos x="140" y="140"/>
                </a:cxn>
                <a:cxn ang="0">
                  <a:pos x="156" y="114"/>
                </a:cxn>
                <a:cxn ang="0">
                  <a:pos x="160" y="92"/>
                </a:cxn>
                <a:cxn ang="0">
                  <a:pos x="162" y="80"/>
                </a:cxn>
                <a:cxn ang="0">
                  <a:pos x="172" y="78"/>
                </a:cxn>
                <a:cxn ang="0">
                  <a:pos x="176" y="56"/>
                </a:cxn>
                <a:cxn ang="0">
                  <a:pos x="178" y="30"/>
                </a:cxn>
                <a:cxn ang="0">
                  <a:pos x="178" y="26"/>
                </a:cxn>
              </a:cxnLst>
              <a:rect l="0" t="0" r="r" b="b"/>
              <a:pathLst>
                <a:path w="178" h="232">
                  <a:moveTo>
                    <a:pt x="178" y="26"/>
                  </a:moveTo>
                  <a:lnTo>
                    <a:pt x="178" y="28"/>
                  </a:lnTo>
                  <a:lnTo>
                    <a:pt x="164" y="12"/>
                  </a:lnTo>
                  <a:lnTo>
                    <a:pt x="142" y="14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4" y="24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0" y="24"/>
                  </a:lnTo>
                  <a:lnTo>
                    <a:pt x="116" y="22"/>
                  </a:lnTo>
                  <a:lnTo>
                    <a:pt x="112" y="16"/>
                  </a:lnTo>
                  <a:lnTo>
                    <a:pt x="96" y="14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2" y="8"/>
                  </a:lnTo>
                  <a:lnTo>
                    <a:pt x="38" y="14"/>
                  </a:lnTo>
                  <a:lnTo>
                    <a:pt x="42" y="3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18" y="30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8" y="74"/>
                  </a:lnTo>
                  <a:lnTo>
                    <a:pt x="32" y="88"/>
                  </a:lnTo>
                  <a:lnTo>
                    <a:pt x="32" y="106"/>
                  </a:lnTo>
                  <a:lnTo>
                    <a:pt x="2" y="142"/>
                  </a:lnTo>
                  <a:lnTo>
                    <a:pt x="2" y="152"/>
                  </a:lnTo>
                  <a:lnTo>
                    <a:pt x="26" y="170"/>
                  </a:lnTo>
                  <a:lnTo>
                    <a:pt x="28" y="184"/>
                  </a:lnTo>
                  <a:lnTo>
                    <a:pt x="38" y="188"/>
                  </a:lnTo>
                  <a:lnTo>
                    <a:pt x="36" y="210"/>
                  </a:lnTo>
                  <a:lnTo>
                    <a:pt x="56" y="210"/>
                  </a:lnTo>
                  <a:lnTo>
                    <a:pt x="54" y="220"/>
                  </a:lnTo>
                  <a:lnTo>
                    <a:pt x="60" y="222"/>
                  </a:lnTo>
                  <a:lnTo>
                    <a:pt x="64" y="232"/>
                  </a:lnTo>
                  <a:lnTo>
                    <a:pt x="74" y="230"/>
                  </a:lnTo>
                  <a:lnTo>
                    <a:pt x="84" y="214"/>
                  </a:lnTo>
                  <a:lnTo>
                    <a:pt x="90" y="216"/>
                  </a:lnTo>
                  <a:lnTo>
                    <a:pt x="94" y="206"/>
                  </a:lnTo>
                  <a:lnTo>
                    <a:pt x="98" y="206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8" y="220"/>
                  </a:lnTo>
                  <a:lnTo>
                    <a:pt x="116" y="216"/>
                  </a:lnTo>
                  <a:lnTo>
                    <a:pt x="124" y="210"/>
                  </a:lnTo>
                  <a:lnTo>
                    <a:pt x="128" y="204"/>
                  </a:lnTo>
                  <a:lnTo>
                    <a:pt x="130" y="200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0" y="140"/>
                  </a:lnTo>
                  <a:lnTo>
                    <a:pt x="150" y="126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60" y="92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6" y="80"/>
                  </a:lnTo>
                  <a:lnTo>
                    <a:pt x="172" y="78"/>
                  </a:lnTo>
                  <a:lnTo>
                    <a:pt x="172" y="78"/>
                  </a:lnTo>
                  <a:lnTo>
                    <a:pt x="176" y="56"/>
                  </a:lnTo>
                  <a:lnTo>
                    <a:pt x="178" y="4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6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rgbClr val="003366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sp>
        <p:nvSpPr>
          <p:cNvPr id="85" name="84 Elipse"/>
          <p:cNvSpPr/>
          <p:nvPr/>
        </p:nvSpPr>
        <p:spPr>
          <a:xfrm>
            <a:off x="1868488" y="1541463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6" name="85 Elipse"/>
          <p:cNvSpPr/>
          <p:nvPr/>
        </p:nvSpPr>
        <p:spPr>
          <a:xfrm>
            <a:off x="1714500" y="1479550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7" name="86 Elipse"/>
          <p:cNvSpPr/>
          <p:nvPr/>
        </p:nvSpPr>
        <p:spPr>
          <a:xfrm>
            <a:off x="1736725" y="1512888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8" name="87 Elipse"/>
          <p:cNvSpPr/>
          <p:nvPr/>
        </p:nvSpPr>
        <p:spPr>
          <a:xfrm>
            <a:off x="1770063" y="1463675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9" name="88 Elipse"/>
          <p:cNvSpPr/>
          <p:nvPr/>
        </p:nvSpPr>
        <p:spPr>
          <a:xfrm>
            <a:off x="1728788" y="1439863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0" name="89 Elipse"/>
          <p:cNvSpPr/>
          <p:nvPr/>
        </p:nvSpPr>
        <p:spPr>
          <a:xfrm>
            <a:off x="1714500" y="1273175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1" name="90 Elipse"/>
          <p:cNvSpPr/>
          <p:nvPr/>
        </p:nvSpPr>
        <p:spPr>
          <a:xfrm>
            <a:off x="1785938" y="1089025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2" name="91 Elipse"/>
          <p:cNvSpPr/>
          <p:nvPr/>
        </p:nvSpPr>
        <p:spPr>
          <a:xfrm>
            <a:off x="1843088" y="1214438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3" name="92 Elipse"/>
          <p:cNvSpPr/>
          <p:nvPr/>
        </p:nvSpPr>
        <p:spPr>
          <a:xfrm>
            <a:off x="1995488" y="1143000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4" name="93 Elipse"/>
          <p:cNvSpPr/>
          <p:nvPr/>
        </p:nvSpPr>
        <p:spPr>
          <a:xfrm>
            <a:off x="1738313" y="922338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5" name="94 Elipse"/>
          <p:cNvSpPr/>
          <p:nvPr/>
        </p:nvSpPr>
        <p:spPr>
          <a:xfrm>
            <a:off x="1725613" y="857250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6" name="95 Elipse"/>
          <p:cNvSpPr/>
          <p:nvPr/>
        </p:nvSpPr>
        <p:spPr>
          <a:xfrm>
            <a:off x="1785938" y="1004888"/>
            <a:ext cx="53975" cy="55562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7" name="96 Elipse"/>
          <p:cNvSpPr/>
          <p:nvPr/>
        </p:nvSpPr>
        <p:spPr>
          <a:xfrm>
            <a:off x="1852613" y="935038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98" name="97 Elipse"/>
          <p:cNvSpPr/>
          <p:nvPr/>
        </p:nvSpPr>
        <p:spPr>
          <a:xfrm>
            <a:off x="1643063" y="666750"/>
            <a:ext cx="53975" cy="53975"/>
          </a:xfrm>
          <a:prstGeom prst="ellipse">
            <a:avLst/>
          </a:prstGeom>
          <a:solidFill>
            <a:srgbClr val="D6009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grpSp>
        <p:nvGrpSpPr>
          <p:cNvPr id="103" name="102 Grupo"/>
          <p:cNvGrpSpPr>
            <a:grpSpLocks/>
          </p:cNvGrpSpPr>
          <p:nvPr/>
        </p:nvGrpSpPr>
        <p:grpSpPr bwMode="auto">
          <a:xfrm>
            <a:off x="1012825" y="2571750"/>
            <a:ext cx="2038350" cy="1555750"/>
            <a:chOff x="1012163" y="2571744"/>
            <a:chExt cx="2038709" cy="1556206"/>
          </a:xfrm>
        </p:grpSpPr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106717" y="2571744"/>
              <a:ext cx="944155" cy="1316000"/>
            </a:xfrm>
            <a:custGeom>
              <a:avLst/>
              <a:gdLst/>
              <a:ahLst/>
              <a:cxnLst>
                <a:cxn ang="0">
                  <a:pos x="620" y="366"/>
                </a:cxn>
                <a:cxn ang="0">
                  <a:pos x="586" y="340"/>
                </a:cxn>
                <a:cxn ang="0">
                  <a:pos x="578" y="316"/>
                </a:cxn>
                <a:cxn ang="0">
                  <a:pos x="588" y="286"/>
                </a:cxn>
                <a:cxn ang="0">
                  <a:pos x="588" y="222"/>
                </a:cxn>
                <a:cxn ang="0">
                  <a:pos x="544" y="188"/>
                </a:cxn>
                <a:cxn ang="0">
                  <a:pos x="518" y="180"/>
                </a:cxn>
                <a:cxn ang="0">
                  <a:pos x="484" y="90"/>
                </a:cxn>
                <a:cxn ang="0">
                  <a:pos x="468" y="80"/>
                </a:cxn>
                <a:cxn ang="0">
                  <a:pos x="432" y="60"/>
                </a:cxn>
                <a:cxn ang="0">
                  <a:pos x="386" y="38"/>
                </a:cxn>
                <a:cxn ang="0">
                  <a:pos x="326" y="0"/>
                </a:cxn>
                <a:cxn ang="0">
                  <a:pos x="304" y="10"/>
                </a:cxn>
                <a:cxn ang="0">
                  <a:pos x="276" y="32"/>
                </a:cxn>
                <a:cxn ang="0">
                  <a:pos x="260" y="24"/>
                </a:cxn>
                <a:cxn ang="0">
                  <a:pos x="252" y="24"/>
                </a:cxn>
                <a:cxn ang="0">
                  <a:pos x="232" y="50"/>
                </a:cxn>
                <a:cxn ang="0">
                  <a:pos x="224" y="60"/>
                </a:cxn>
                <a:cxn ang="0">
                  <a:pos x="164" y="130"/>
                </a:cxn>
                <a:cxn ang="0">
                  <a:pos x="6" y="728"/>
                </a:cxn>
                <a:cxn ang="0">
                  <a:pos x="8" y="734"/>
                </a:cxn>
                <a:cxn ang="0">
                  <a:pos x="6" y="876"/>
                </a:cxn>
                <a:cxn ang="0">
                  <a:pos x="34" y="888"/>
                </a:cxn>
                <a:cxn ang="0">
                  <a:pos x="48" y="910"/>
                </a:cxn>
                <a:cxn ang="0">
                  <a:pos x="112" y="900"/>
                </a:cxn>
                <a:cxn ang="0">
                  <a:pos x="116" y="868"/>
                </a:cxn>
                <a:cxn ang="0">
                  <a:pos x="114" y="862"/>
                </a:cxn>
                <a:cxn ang="0">
                  <a:pos x="90" y="842"/>
                </a:cxn>
                <a:cxn ang="0">
                  <a:pos x="106" y="770"/>
                </a:cxn>
                <a:cxn ang="0">
                  <a:pos x="118" y="770"/>
                </a:cxn>
                <a:cxn ang="0">
                  <a:pos x="124" y="748"/>
                </a:cxn>
                <a:cxn ang="0">
                  <a:pos x="114" y="716"/>
                </a:cxn>
                <a:cxn ang="0">
                  <a:pos x="108" y="676"/>
                </a:cxn>
                <a:cxn ang="0">
                  <a:pos x="142" y="674"/>
                </a:cxn>
                <a:cxn ang="0">
                  <a:pos x="260" y="670"/>
                </a:cxn>
                <a:cxn ang="0">
                  <a:pos x="398" y="646"/>
                </a:cxn>
                <a:cxn ang="0">
                  <a:pos x="434" y="634"/>
                </a:cxn>
                <a:cxn ang="0">
                  <a:pos x="442" y="626"/>
                </a:cxn>
                <a:cxn ang="0">
                  <a:pos x="456" y="626"/>
                </a:cxn>
                <a:cxn ang="0">
                  <a:pos x="528" y="598"/>
                </a:cxn>
                <a:cxn ang="0">
                  <a:pos x="554" y="576"/>
                </a:cxn>
                <a:cxn ang="0">
                  <a:pos x="556" y="566"/>
                </a:cxn>
                <a:cxn ang="0">
                  <a:pos x="568" y="536"/>
                </a:cxn>
                <a:cxn ang="0">
                  <a:pos x="590" y="508"/>
                </a:cxn>
                <a:cxn ang="0">
                  <a:pos x="644" y="436"/>
                </a:cxn>
                <a:cxn ang="0">
                  <a:pos x="648" y="394"/>
                </a:cxn>
              </a:cxnLst>
              <a:rect l="0" t="0" r="r" b="b"/>
              <a:pathLst>
                <a:path w="648" h="928">
                  <a:moveTo>
                    <a:pt x="646" y="364"/>
                  </a:moveTo>
                  <a:lnTo>
                    <a:pt x="620" y="366"/>
                  </a:lnTo>
                  <a:lnTo>
                    <a:pt x="620" y="366"/>
                  </a:lnTo>
                  <a:lnTo>
                    <a:pt x="608" y="360"/>
                  </a:lnTo>
                  <a:lnTo>
                    <a:pt x="596" y="352"/>
                  </a:lnTo>
                  <a:lnTo>
                    <a:pt x="586" y="340"/>
                  </a:lnTo>
                  <a:lnTo>
                    <a:pt x="582" y="332"/>
                  </a:lnTo>
                  <a:lnTo>
                    <a:pt x="578" y="326"/>
                  </a:lnTo>
                  <a:lnTo>
                    <a:pt x="578" y="316"/>
                  </a:lnTo>
                  <a:lnTo>
                    <a:pt x="578" y="306"/>
                  </a:lnTo>
                  <a:lnTo>
                    <a:pt x="582" y="296"/>
                  </a:lnTo>
                  <a:lnTo>
                    <a:pt x="588" y="286"/>
                  </a:lnTo>
                  <a:lnTo>
                    <a:pt x="596" y="274"/>
                  </a:lnTo>
                  <a:lnTo>
                    <a:pt x="608" y="260"/>
                  </a:lnTo>
                  <a:lnTo>
                    <a:pt x="588" y="222"/>
                  </a:lnTo>
                  <a:lnTo>
                    <a:pt x="588" y="222"/>
                  </a:lnTo>
                  <a:lnTo>
                    <a:pt x="562" y="202"/>
                  </a:lnTo>
                  <a:lnTo>
                    <a:pt x="544" y="188"/>
                  </a:lnTo>
                  <a:lnTo>
                    <a:pt x="538" y="182"/>
                  </a:lnTo>
                  <a:lnTo>
                    <a:pt x="536" y="178"/>
                  </a:lnTo>
                  <a:lnTo>
                    <a:pt x="518" y="180"/>
                  </a:lnTo>
                  <a:lnTo>
                    <a:pt x="480" y="146"/>
                  </a:lnTo>
                  <a:lnTo>
                    <a:pt x="482" y="106"/>
                  </a:lnTo>
                  <a:lnTo>
                    <a:pt x="484" y="90"/>
                  </a:lnTo>
                  <a:lnTo>
                    <a:pt x="482" y="90"/>
                  </a:lnTo>
                  <a:lnTo>
                    <a:pt x="474" y="82"/>
                  </a:lnTo>
                  <a:lnTo>
                    <a:pt x="468" y="80"/>
                  </a:lnTo>
                  <a:lnTo>
                    <a:pt x="456" y="74"/>
                  </a:lnTo>
                  <a:lnTo>
                    <a:pt x="446" y="60"/>
                  </a:lnTo>
                  <a:lnTo>
                    <a:pt x="432" y="60"/>
                  </a:lnTo>
                  <a:lnTo>
                    <a:pt x="422" y="60"/>
                  </a:lnTo>
                  <a:lnTo>
                    <a:pt x="418" y="54"/>
                  </a:lnTo>
                  <a:lnTo>
                    <a:pt x="386" y="38"/>
                  </a:lnTo>
                  <a:lnTo>
                    <a:pt x="358" y="18"/>
                  </a:lnTo>
                  <a:lnTo>
                    <a:pt x="336" y="6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2" y="8"/>
                  </a:lnTo>
                  <a:lnTo>
                    <a:pt x="304" y="10"/>
                  </a:lnTo>
                  <a:lnTo>
                    <a:pt x="302" y="24"/>
                  </a:lnTo>
                  <a:lnTo>
                    <a:pt x="286" y="40"/>
                  </a:lnTo>
                  <a:lnTo>
                    <a:pt x="276" y="32"/>
                  </a:lnTo>
                  <a:lnTo>
                    <a:pt x="264" y="32"/>
                  </a:lnTo>
                  <a:lnTo>
                    <a:pt x="264" y="32"/>
                  </a:lnTo>
                  <a:lnTo>
                    <a:pt x="260" y="24"/>
                  </a:lnTo>
                  <a:lnTo>
                    <a:pt x="258" y="22"/>
                  </a:lnTo>
                  <a:lnTo>
                    <a:pt x="256" y="22"/>
                  </a:lnTo>
                  <a:lnTo>
                    <a:pt x="252" y="24"/>
                  </a:lnTo>
                  <a:lnTo>
                    <a:pt x="252" y="24"/>
                  </a:lnTo>
                  <a:lnTo>
                    <a:pt x="238" y="42"/>
                  </a:lnTo>
                  <a:lnTo>
                    <a:pt x="232" y="50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4" y="60"/>
                  </a:lnTo>
                  <a:lnTo>
                    <a:pt x="220" y="64"/>
                  </a:lnTo>
                  <a:lnTo>
                    <a:pt x="214" y="66"/>
                  </a:lnTo>
                  <a:lnTo>
                    <a:pt x="164" y="130"/>
                  </a:lnTo>
                  <a:lnTo>
                    <a:pt x="46" y="126"/>
                  </a:lnTo>
                  <a:lnTo>
                    <a:pt x="0" y="128"/>
                  </a:lnTo>
                  <a:lnTo>
                    <a:pt x="6" y="728"/>
                  </a:lnTo>
                  <a:lnTo>
                    <a:pt x="6" y="728"/>
                  </a:lnTo>
                  <a:lnTo>
                    <a:pt x="8" y="730"/>
                  </a:lnTo>
                  <a:lnTo>
                    <a:pt x="8" y="734"/>
                  </a:lnTo>
                  <a:lnTo>
                    <a:pt x="10" y="750"/>
                  </a:lnTo>
                  <a:lnTo>
                    <a:pt x="8" y="802"/>
                  </a:lnTo>
                  <a:lnTo>
                    <a:pt x="6" y="876"/>
                  </a:lnTo>
                  <a:lnTo>
                    <a:pt x="6" y="876"/>
                  </a:lnTo>
                  <a:lnTo>
                    <a:pt x="22" y="882"/>
                  </a:lnTo>
                  <a:lnTo>
                    <a:pt x="34" y="888"/>
                  </a:lnTo>
                  <a:lnTo>
                    <a:pt x="40" y="894"/>
                  </a:lnTo>
                  <a:lnTo>
                    <a:pt x="40" y="894"/>
                  </a:lnTo>
                  <a:lnTo>
                    <a:pt x="48" y="910"/>
                  </a:lnTo>
                  <a:lnTo>
                    <a:pt x="54" y="922"/>
                  </a:lnTo>
                  <a:lnTo>
                    <a:pt x="66" y="928"/>
                  </a:lnTo>
                  <a:lnTo>
                    <a:pt x="112" y="900"/>
                  </a:lnTo>
                  <a:lnTo>
                    <a:pt x="112" y="900"/>
                  </a:lnTo>
                  <a:lnTo>
                    <a:pt x="116" y="880"/>
                  </a:lnTo>
                  <a:lnTo>
                    <a:pt x="116" y="868"/>
                  </a:lnTo>
                  <a:lnTo>
                    <a:pt x="116" y="864"/>
                  </a:lnTo>
                  <a:lnTo>
                    <a:pt x="114" y="862"/>
                  </a:lnTo>
                  <a:lnTo>
                    <a:pt x="114" y="862"/>
                  </a:lnTo>
                  <a:lnTo>
                    <a:pt x="108" y="858"/>
                  </a:lnTo>
                  <a:lnTo>
                    <a:pt x="100" y="852"/>
                  </a:lnTo>
                  <a:lnTo>
                    <a:pt x="90" y="842"/>
                  </a:lnTo>
                  <a:lnTo>
                    <a:pt x="106" y="820"/>
                  </a:lnTo>
                  <a:lnTo>
                    <a:pt x="106" y="770"/>
                  </a:lnTo>
                  <a:lnTo>
                    <a:pt x="106" y="770"/>
                  </a:lnTo>
                  <a:lnTo>
                    <a:pt x="110" y="774"/>
                  </a:lnTo>
                  <a:lnTo>
                    <a:pt x="114" y="774"/>
                  </a:lnTo>
                  <a:lnTo>
                    <a:pt x="118" y="770"/>
                  </a:lnTo>
                  <a:lnTo>
                    <a:pt x="118" y="770"/>
                  </a:lnTo>
                  <a:lnTo>
                    <a:pt x="122" y="760"/>
                  </a:lnTo>
                  <a:lnTo>
                    <a:pt x="124" y="748"/>
                  </a:lnTo>
                  <a:lnTo>
                    <a:pt x="126" y="734"/>
                  </a:lnTo>
                  <a:lnTo>
                    <a:pt x="116" y="724"/>
                  </a:lnTo>
                  <a:lnTo>
                    <a:pt x="114" y="716"/>
                  </a:lnTo>
                  <a:lnTo>
                    <a:pt x="106" y="692"/>
                  </a:lnTo>
                  <a:lnTo>
                    <a:pt x="112" y="682"/>
                  </a:lnTo>
                  <a:lnTo>
                    <a:pt x="108" y="676"/>
                  </a:lnTo>
                  <a:lnTo>
                    <a:pt x="102" y="658"/>
                  </a:lnTo>
                  <a:lnTo>
                    <a:pt x="100" y="650"/>
                  </a:lnTo>
                  <a:lnTo>
                    <a:pt x="142" y="674"/>
                  </a:lnTo>
                  <a:lnTo>
                    <a:pt x="230" y="674"/>
                  </a:lnTo>
                  <a:lnTo>
                    <a:pt x="230" y="674"/>
                  </a:lnTo>
                  <a:lnTo>
                    <a:pt x="260" y="670"/>
                  </a:lnTo>
                  <a:lnTo>
                    <a:pt x="328" y="660"/>
                  </a:lnTo>
                  <a:lnTo>
                    <a:pt x="364" y="654"/>
                  </a:lnTo>
                  <a:lnTo>
                    <a:pt x="398" y="646"/>
                  </a:lnTo>
                  <a:lnTo>
                    <a:pt x="422" y="640"/>
                  </a:lnTo>
                  <a:lnTo>
                    <a:pt x="430" y="636"/>
                  </a:lnTo>
                  <a:lnTo>
                    <a:pt x="434" y="634"/>
                  </a:lnTo>
                  <a:lnTo>
                    <a:pt x="434" y="634"/>
                  </a:lnTo>
                  <a:lnTo>
                    <a:pt x="440" y="626"/>
                  </a:lnTo>
                  <a:lnTo>
                    <a:pt x="442" y="626"/>
                  </a:lnTo>
                  <a:lnTo>
                    <a:pt x="442" y="630"/>
                  </a:lnTo>
                  <a:lnTo>
                    <a:pt x="442" y="630"/>
                  </a:lnTo>
                  <a:lnTo>
                    <a:pt x="456" y="626"/>
                  </a:lnTo>
                  <a:lnTo>
                    <a:pt x="490" y="616"/>
                  </a:lnTo>
                  <a:lnTo>
                    <a:pt x="510" y="608"/>
                  </a:lnTo>
                  <a:lnTo>
                    <a:pt x="528" y="598"/>
                  </a:lnTo>
                  <a:lnTo>
                    <a:pt x="542" y="588"/>
                  </a:lnTo>
                  <a:lnTo>
                    <a:pt x="548" y="582"/>
                  </a:lnTo>
                  <a:lnTo>
                    <a:pt x="554" y="576"/>
                  </a:lnTo>
                  <a:lnTo>
                    <a:pt x="554" y="576"/>
                  </a:lnTo>
                  <a:lnTo>
                    <a:pt x="556" y="570"/>
                  </a:lnTo>
                  <a:lnTo>
                    <a:pt x="556" y="566"/>
                  </a:lnTo>
                  <a:lnTo>
                    <a:pt x="558" y="554"/>
                  </a:lnTo>
                  <a:lnTo>
                    <a:pt x="562" y="546"/>
                  </a:lnTo>
                  <a:lnTo>
                    <a:pt x="568" y="536"/>
                  </a:lnTo>
                  <a:lnTo>
                    <a:pt x="578" y="524"/>
                  </a:lnTo>
                  <a:lnTo>
                    <a:pt x="590" y="508"/>
                  </a:lnTo>
                  <a:lnTo>
                    <a:pt x="590" y="508"/>
                  </a:lnTo>
                  <a:lnTo>
                    <a:pt x="616" y="476"/>
                  </a:lnTo>
                  <a:lnTo>
                    <a:pt x="632" y="452"/>
                  </a:lnTo>
                  <a:lnTo>
                    <a:pt x="644" y="436"/>
                  </a:lnTo>
                  <a:lnTo>
                    <a:pt x="644" y="436"/>
                  </a:lnTo>
                  <a:lnTo>
                    <a:pt x="646" y="418"/>
                  </a:lnTo>
                  <a:lnTo>
                    <a:pt x="648" y="394"/>
                  </a:lnTo>
                  <a:lnTo>
                    <a:pt x="646" y="364"/>
                  </a:lnTo>
                  <a:lnTo>
                    <a:pt x="646" y="364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1012163" y="3333812"/>
              <a:ext cx="1183108" cy="794138"/>
            </a:xfrm>
            <a:custGeom>
              <a:avLst/>
              <a:gdLst/>
              <a:ahLst/>
              <a:cxnLst>
                <a:cxn ang="0">
                  <a:pos x="800" y="380"/>
                </a:cxn>
                <a:cxn ang="0">
                  <a:pos x="792" y="364"/>
                </a:cxn>
                <a:cxn ang="0">
                  <a:pos x="786" y="358"/>
                </a:cxn>
                <a:cxn ang="0">
                  <a:pos x="758" y="346"/>
                </a:cxn>
                <a:cxn ang="0">
                  <a:pos x="760" y="282"/>
                </a:cxn>
                <a:cxn ang="0">
                  <a:pos x="760" y="212"/>
                </a:cxn>
                <a:cxn ang="0">
                  <a:pos x="758" y="198"/>
                </a:cxn>
                <a:cxn ang="0">
                  <a:pos x="744" y="194"/>
                </a:cxn>
                <a:cxn ang="0">
                  <a:pos x="700" y="158"/>
                </a:cxn>
                <a:cxn ang="0">
                  <a:pos x="668" y="134"/>
                </a:cxn>
                <a:cxn ang="0">
                  <a:pos x="632" y="128"/>
                </a:cxn>
                <a:cxn ang="0">
                  <a:pos x="570" y="134"/>
                </a:cxn>
                <a:cxn ang="0">
                  <a:pos x="538" y="152"/>
                </a:cxn>
                <a:cxn ang="0">
                  <a:pos x="474" y="136"/>
                </a:cxn>
                <a:cxn ang="0">
                  <a:pos x="468" y="134"/>
                </a:cxn>
                <a:cxn ang="0">
                  <a:pos x="446" y="118"/>
                </a:cxn>
                <a:cxn ang="0">
                  <a:pos x="434" y="108"/>
                </a:cxn>
                <a:cxn ang="0">
                  <a:pos x="424" y="106"/>
                </a:cxn>
                <a:cxn ang="0">
                  <a:pos x="400" y="86"/>
                </a:cxn>
                <a:cxn ang="0">
                  <a:pos x="384" y="86"/>
                </a:cxn>
                <a:cxn ang="0">
                  <a:pos x="366" y="80"/>
                </a:cxn>
                <a:cxn ang="0">
                  <a:pos x="362" y="78"/>
                </a:cxn>
                <a:cxn ang="0">
                  <a:pos x="356" y="70"/>
                </a:cxn>
                <a:cxn ang="0">
                  <a:pos x="332" y="56"/>
                </a:cxn>
                <a:cxn ang="0">
                  <a:pos x="350" y="32"/>
                </a:cxn>
                <a:cxn ang="0">
                  <a:pos x="342" y="0"/>
                </a:cxn>
                <a:cxn ang="0">
                  <a:pos x="302" y="6"/>
                </a:cxn>
                <a:cxn ang="0">
                  <a:pos x="296" y="4"/>
                </a:cxn>
                <a:cxn ang="0">
                  <a:pos x="296" y="190"/>
                </a:cxn>
                <a:cxn ang="0">
                  <a:pos x="256" y="222"/>
                </a:cxn>
                <a:cxn ang="0">
                  <a:pos x="250" y="248"/>
                </a:cxn>
                <a:cxn ang="0">
                  <a:pos x="226" y="258"/>
                </a:cxn>
                <a:cxn ang="0">
                  <a:pos x="212" y="270"/>
                </a:cxn>
                <a:cxn ang="0">
                  <a:pos x="200" y="286"/>
                </a:cxn>
                <a:cxn ang="0">
                  <a:pos x="182" y="296"/>
                </a:cxn>
                <a:cxn ang="0">
                  <a:pos x="150" y="306"/>
                </a:cxn>
                <a:cxn ang="0">
                  <a:pos x="150" y="340"/>
                </a:cxn>
                <a:cxn ang="0">
                  <a:pos x="140" y="358"/>
                </a:cxn>
                <a:cxn ang="0">
                  <a:pos x="130" y="366"/>
                </a:cxn>
                <a:cxn ang="0">
                  <a:pos x="94" y="388"/>
                </a:cxn>
                <a:cxn ang="0">
                  <a:pos x="76" y="408"/>
                </a:cxn>
                <a:cxn ang="0">
                  <a:pos x="72" y="432"/>
                </a:cxn>
                <a:cxn ang="0">
                  <a:pos x="42" y="450"/>
                </a:cxn>
                <a:cxn ang="0">
                  <a:pos x="20" y="452"/>
                </a:cxn>
                <a:cxn ang="0">
                  <a:pos x="4" y="484"/>
                </a:cxn>
                <a:cxn ang="0">
                  <a:pos x="10" y="516"/>
                </a:cxn>
                <a:cxn ang="0">
                  <a:pos x="24" y="550"/>
                </a:cxn>
                <a:cxn ang="0">
                  <a:pos x="28" y="560"/>
                </a:cxn>
                <a:cxn ang="0">
                  <a:pos x="494" y="524"/>
                </a:cxn>
                <a:cxn ang="0">
                  <a:pos x="622" y="458"/>
                </a:cxn>
                <a:cxn ang="0">
                  <a:pos x="612" y="428"/>
                </a:cxn>
                <a:cxn ang="0">
                  <a:pos x="606" y="390"/>
                </a:cxn>
                <a:cxn ang="0">
                  <a:pos x="606" y="380"/>
                </a:cxn>
                <a:cxn ang="0">
                  <a:pos x="612" y="370"/>
                </a:cxn>
                <a:cxn ang="0">
                  <a:pos x="628" y="364"/>
                </a:cxn>
                <a:cxn ang="0">
                  <a:pos x="636" y="370"/>
                </a:cxn>
                <a:cxn ang="0">
                  <a:pos x="710" y="394"/>
                </a:cxn>
                <a:cxn ang="0">
                  <a:pos x="746" y="412"/>
                </a:cxn>
                <a:cxn ang="0">
                  <a:pos x="768" y="410"/>
                </a:cxn>
                <a:cxn ang="0">
                  <a:pos x="812" y="394"/>
                </a:cxn>
              </a:cxnLst>
              <a:rect l="0" t="0" r="r" b="b"/>
              <a:pathLst>
                <a:path w="812" h="560">
                  <a:moveTo>
                    <a:pt x="806" y="392"/>
                  </a:moveTo>
                  <a:lnTo>
                    <a:pt x="800" y="380"/>
                  </a:lnTo>
                  <a:lnTo>
                    <a:pt x="800" y="380"/>
                  </a:lnTo>
                  <a:lnTo>
                    <a:pt x="792" y="364"/>
                  </a:lnTo>
                  <a:lnTo>
                    <a:pt x="792" y="364"/>
                  </a:lnTo>
                  <a:lnTo>
                    <a:pt x="786" y="358"/>
                  </a:lnTo>
                  <a:lnTo>
                    <a:pt x="774" y="352"/>
                  </a:lnTo>
                  <a:lnTo>
                    <a:pt x="758" y="346"/>
                  </a:lnTo>
                  <a:lnTo>
                    <a:pt x="758" y="346"/>
                  </a:lnTo>
                  <a:lnTo>
                    <a:pt x="760" y="282"/>
                  </a:lnTo>
                  <a:lnTo>
                    <a:pt x="760" y="234"/>
                  </a:lnTo>
                  <a:lnTo>
                    <a:pt x="760" y="212"/>
                  </a:lnTo>
                  <a:lnTo>
                    <a:pt x="758" y="198"/>
                  </a:lnTo>
                  <a:lnTo>
                    <a:pt x="758" y="198"/>
                  </a:lnTo>
                  <a:lnTo>
                    <a:pt x="752" y="198"/>
                  </a:lnTo>
                  <a:lnTo>
                    <a:pt x="744" y="194"/>
                  </a:lnTo>
                  <a:lnTo>
                    <a:pt x="726" y="180"/>
                  </a:lnTo>
                  <a:lnTo>
                    <a:pt x="700" y="158"/>
                  </a:lnTo>
                  <a:lnTo>
                    <a:pt x="682" y="146"/>
                  </a:lnTo>
                  <a:lnTo>
                    <a:pt x="668" y="134"/>
                  </a:lnTo>
                  <a:lnTo>
                    <a:pt x="642" y="134"/>
                  </a:lnTo>
                  <a:lnTo>
                    <a:pt x="632" y="128"/>
                  </a:lnTo>
                  <a:lnTo>
                    <a:pt x="610" y="136"/>
                  </a:lnTo>
                  <a:lnTo>
                    <a:pt x="570" y="134"/>
                  </a:lnTo>
                  <a:lnTo>
                    <a:pt x="560" y="140"/>
                  </a:lnTo>
                  <a:lnTo>
                    <a:pt x="538" y="152"/>
                  </a:lnTo>
                  <a:lnTo>
                    <a:pt x="518" y="136"/>
                  </a:lnTo>
                  <a:lnTo>
                    <a:pt x="474" y="136"/>
                  </a:lnTo>
                  <a:lnTo>
                    <a:pt x="474" y="136"/>
                  </a:lnTo>
                  <a:lnTo>
                    <a:pt x="468" y="134"/>
                  </a:lnTo>
                  <a:lnTo>
                    <a:pt x="460" y="128"/>
                  </a:lnTo>
                  <a:lnTo>
                    <a:pt x="446" y="118"/>
                  </a:lnTo>
                  <a:lnTo>
                    <a:pt x="446" y="118"/>
                  </a:lnTo>
                  <a:lnTo>
                    <a:pt x="434" y="108"/>
                  </a:lnTo>
                  <a:lnTo>
                    <a:pt x="436" y="110"/>
                  </a:lnTo>
                  <a:lnTo>
                    <a:pt x="424" y="106"/>
                  </a:lnTo>
                  <a:lnTo>
                    <a:pt x="408" y="102"/>
                  </a:lnTo>
                  <a:lnTo>
                    <a:pt x="400" y="86"/>
                  </a:lnTo>
                  <a:lnTo>
                    <a:pt x="384" y="86"/>
                  </a:lnTo>
                  <a:lnTo>
                    <a:pt x="384" y="86"/>
                  </a:lnTo>
                  <a:lnTo>
                    <a:pt x="378" y="84"/>
                  </a:lnTo>
                  <a:lnTo>
                    <a:pt x="366" y="80"/>
                  </a:lnTo>
                  <a:lnTo>
                    <a:pt x="366" y="80"/>
                  </a:lnTo>
                  <a:lnTo>
                    <a:pt x="362" y="78"/>
                  </a:lnTo>
                  <a:lnTo>
                    <a:pt x="360" y="76"/>
                  </a:lnTo>
                  <a:lnTo>
                    <a:pt x="356" y="70"/>
                  </a:lnTo>
                  <a:lnTo>
                    <a:pt x="354" y="62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50" y="32"/>
                  </a:lnTo>
                  <a:lnTo>
                    <a:pt x="354" y="12"/>
                  </a:lnTo>
                  <a:lnTo>
                    <a:pt x="342" y="0"/>
                  </a:lnTo>
                  <a:lnTo>
                    <a:pt x="322" y="4"/>
                  </a:lnTo>
                  <a:lnTo>
                    <a:pt x="302" y="6"/>
                  </a:lnTo>
                  <a:lnTo>
                    <a:pt x="298" y="6"/>
                  </a:lnTo>
                  <a:lnTo>
                    <a:pt x="296" y="4"/>
                  </a:lnTo>
                  <a:lnTo>
                    <a:pt x="310" y="176"/>
                  </a:lnTo>
                  <a:lnTo>
                    <a:pt x="296" y="190"/>
                  </a:lnTo>
                  <a:lnTo>
                    <a:pt x="274" y="194"/>
                  </a:lnTo>
                  <a:lnTo>
                    <a:pt x="256" y="222"/>
                  </a:lnTo>
                  <a:lnTo>
                    <a:pt x="254" y="242"/>
                  </a:lnTo>
                  <a:lnTo>
                    <a:pt x="250" y="248"/>
                  </a:lnTo>
                  <a:lnTo>
                    <a:pt x="246" y="252"/>
                  </a:lnTo>
                  <a:lnTo>
                    <a:pt x="226" y="258"/>
                  </a:lnTo>
                  <a:lnTo>
                    <a:pt x="218" y="264"/>
                  </a:lnTo>
                  <a:lnTo>
                    <a:pt x="212" y="270"/>
                  </a:lnTo>
                  <a:lnTo>
                    <a:pt x="206" y="280"/>
                  </a:lnTo>
                  <a:lnTo>
                    <a:pt x="200" y="286"/>
                  </a:lnTo>
                  <a:lnTo>
                    <a:pt x="192" y="290"/>
                  </a:lnTo>
                  <a:lnTo>
                    <a:pt x="182" y="296"/>
                  </a:lnTo>
                  <a:lnTo>
                    <a:pt x="170" y="304"/>
                  </a:lnTo>
                  <a:lnTo>
                    <a:pt x="150" y="306"/>
                  </a:lnTo>
                  <a:lnTo>
                    <a:pt x="150" y="334"/>
                  </a:lnTo>
                  <a:lnTo>
                    <a:pt x="150" y="340"/>
                  </a:lnTo>
                  <a:lnTo>
                    <a:pt x="146" y="356"/>
                  </a:lnTo>
                  <a:lnTo>
                    <a:pt x="140" y="358"/>
                  </a:lnTo>
                  <a:lnTo>
                    <a:pt x="136" y="364"/>
                  </a:lnTo>
                  <a:lnTo>
                    <a:pt x="130" y="366"/>
                  </a:lnTo>
                  <a:lnTo>
                    <a:pt x="114" y="372"/>
                  </a:lnTo>
                  <a:lnTo>
                    <a:pt x="94" y="388"/>
                  </a:lnTo>
                  <a:lnTo>
                    <a:pt x="92" y="392"/>
                  </a:lnTo>
                  <a:lnTo>
                    <a:pt x="76" y="408"/>
                  </a:lnTo>
                  <a:lnTo>
                    <a:pt x="76" y="412"/>
                  </a:lnTo>
                  <a:lnTo>
                    <a:pt x="72" y="432"/>
                  </a:lnTo>
                  <a:lnTo>
                    <a:pt x="60" y="446"/>
                  </a:lnTo>
                  <a:lnTo>
                    <a:pt x="42" y="450"/>
                  </a:lnTo>
                  <a:lnTo>
                    <a:pt x="30" y="452"/>
                  </a:lnTo>
                  <a:lnTo>
                    <a:pt x="20" y="452"/>
                  </a:lnTo>
                  <a:lnTo>
                    <a:pt x="0" y="452"/>
                  </a:lnTo>
                  <a:lnTo>
                    <a:pt x="4" y="484"/>
                  </a:lnTo>
                  <a:lnTo>
                    <a:pt x="8" y="496"/>
                  </a:lnTo>
                  <a:lnTo>
                    <a:pt x="10" y="516"/>
                  </a:lnTo>
                  <a:lnTo>
                    <a:pt x="14" y="534"/>
                  </a:lnTo>
                  <a:lnTo>
                    <a:pt x="24" y="550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20" y="536"/>
                  </a:lnTo>
                  <a:lnTo>
                    <a:pt x="494" y="524"/>
                  </a:lnTo>
                  <a:lnTo>
                    <a:pt x="614" y="516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12" y="428"/>
                  </a:lnTo>
                  <a:lnTo>
                    <a:pt x="606" y="402"/>
                  </a:lnTo>
                  <a:lnTo>
                    <a:pt x="606" y="390"/>
                  </a:lnTo>
                  <a:lnTo>
                    <a:pt x="606" y="380"/>
                  </a:lnTo>
                  <a:lnTo>
                    <a:pt x="606" y="380"/>
                  </a:lnTo>
                  <a:lnTo>
                    <a:pt x="608" y="374"/>
                  </a:lnTo>
                  <a:lnTo>
                    <a:pt x="612" y="370"/>
                  </a:lnTo>
                  <a:lnTo>
                    <a:pt x="620" y="366"/>
                  </a:lnTo>
                  <a:lnTo>
                    <a:pt x="628" y="364"/>
                  </a:lnTo>
                  <a:lnTo>
                    <a:pt x="632" y="364"/>
                  </a:lnTo>
                  <a:lnTo>
                    <a:pt x="636" y="370"/>
                  </a:lnTo>
                  <a:lnTo>
                    <a:pt x="636" y="374"/>
                  </a:lnTo>
                  <a:lnTo>
                    <a:pt x="710" y="394"/>
                  </a:lnTo>
                  <a:lnTo>
                    <a:pt x="716" y="408"/>
                  </a:lnTo>
                  <a:lnTo>
                    <a:pt x="746" y="412"/>
                  </a:lnTo>
                  <a:lnTo>
                    <a:pt x="754" y="406"/>
                  </a:lnTo>
                  <a:lnTo>
                    <a:pt x="768" y="410"/>
                  </a:lnTo>
                  <a:lnTo>
                    <a:pt x="792" y="412"/>
                  </a:lnTo>
                  <a:lnTo>
                    <a:pt x="812" y="394"/>
                  </a:lnTo>
                  <a:lnTo>
                    <a:pt x="806" y="392"/>
                  </a:ln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19050" cap="rnd" cmpd="sng">
              <a:solidFill>
                <a:srgbClr val="2547A7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sp>
        <p:nvSpPr>
          <p:cNvPr id="58" name="57 Elipse"/>
          <p:cNvSpPr>
            <a:spLocks noChangeAspect="1"/>
          </p:cNvSpPr>
          <p:nvPr/>
        </p:nvSpPr>
        <p:spPr>
          <a:xfrm>
            <a:off x="1979613" y="35290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5" name="34 Elipse"/>
          <p:cNvSpPr>
            <a:spLocks noChangeAspect="1"/>
          </p:cNvSpPr>
          <p:nvPr/>
        </p:nvSpPr>
        <p:spPr>
          <a:xfrm>
            <a:off x="2927350" y="32448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3" name="52 Elipse"/>
          <p:cNvSpPr>
            <a:spLocks noChangeAspect="1"/>
          </p:cNvSpPr>
          <p:nvPr/>
        </p:nvSpPr>
        <p:spPr>
          <a:xfrm>
            <a:off x="2960688" y="32194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7" name="36 Elipse"/>
          <p:cNvSpPr>
            <a:spLocks noChangeAspect="1"/>
          </p:cNvSpPr>
          <p:nvPr/>
        </p:nvSpPr>
        <p:spPr>
          <a:xfrm>
            <a:off x="2584450" y="343852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8" name="37 Elipse"/>
          <p:cNvSpPr>
            <a:spLocks noChangeAspect="1"/>
          </p:cNvSpPr>
          <p:nvPr/>
        </p:nvSpPr>
        <p:spPr>
          <a:xfrm>
            <a:off x="2765425" y="341153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9" name="38 Elipse"/>
          <p:cNvSpPr>
            <a:spLocks noChangeAspect="1"/>
          </p:cNvSpPr>
          <p:nvPr/>
        </p:nvSpPr>
        <p:spPr>
          <a:xfrm>
            <a:off x="2860675" y="334486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0" name="39 Elipse"/>
          <p:cNvSpPr>
            <a:spLocks noChangeAspect="1"/>
          </p:cNvSpPr>
          <p:nvPr/>
        </p:nvSpPr>
        <p:spPr>
          <a:xfrm>
            <a:off x="2978150" y="319722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4" name="43 Elipse"/>
          <p:cNvSpPr>
            <a:spLocks noChangeAspect="1"/>
          </p:cNvSpPr>
          <p:nvPr/>
        </p:nvSpPr>
        <p:spPr>
          <a:xfrm>
            <a:off x="2643188" y="31432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5" name="44 Elipse"/>
          <p:cNvSpPr>
            <a:spLocks noChangeAspect="1"/>
          </p:cNvSpPr>
          <p:nvPr/>
        </p:nvSpPr>
        <p:spPr>
          <a:xfrm>
            <a:off x="2547938" y="306387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6" name="45 Elipse"/>
          <p:cNvSpPr>
            <a:spLocks noChangeAspect="1"/>
          </p:cNvSpPr>
          <p:nvPr/>
        </p:nvSpPr>
        <p:spPr>
          <a:xfrm>
            <a:off x="2655888" y="33512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0" name="49 Elipse"/>
          <p:cNvSpPr>
            <a:spLocks noChangeAspect="1"/>
          </p:cNvSpPr>
          <p:nvPr/>
        </p:nvSpPr>
        <p:spPr>
          <a:xfrm>
            <a:off x="2527300" y="31988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2" name="51 Elipse"/>
          <p:cNvSpPr>
            <a:spLocks noChangeAspect="1"/>
          </p:cNvSpPr>
          <p:nvPr/>
        </p:nvSpPr>
        <p:spPr>
          <a:xfrm>
            <a:off x="3000375" y="317500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4" name="33 Elipse"/>
          <p:cNvSpPr>
            <a:spLocks noChangeAspect="1"/>
          </p:cNvSpPr>
          <p:nvPr/>
        </p:nvSpPr>
        <p:spPr>
          <a:xfrm>
            <a:off x="3014663" y="314166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2" name="41 Elipse"/>
          <p:cNvSpPr>
            <a:spLocks noChangeAspect="1"/>
          </p:cNvSpPr>
          <p:nvPr/>
        </p:nvSpPr>
        <p:spPr>
          <a:xfrm>
            <a:off x="3008313" y="310197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4" name="73 Elipse"/>
          <p:cNvSpPr>
            <a:spLocks noChangeAspect="1"/>
          </p:cNvSpPr>
          <p:nvPr/>
        </p:nvSpPr>
        <p:spPr>
          <a:xfrm>
            <a:off x="2828925" y="3267075"/>
            <a:ext cx="53975" cy="55563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5" name="64 Elipse"/>
          <p:cNvSpPr>
            <a:spLocks noChangeAspect="1"/>
          </p:cNvSpPr>
          <p:nvPr/>
        </p:nvSpPr>
        <p:spPr>
          <a:xfrm>
            <a:off x="2747963" y="28432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8" name="67 Elipse"/>
          <p:cNvSpPr>
            <a:spLocks noChangeAspect="1"/>
          </p:cNvSpPr>
          <p:nvPr/>
        </p:nvSpPr>
        <p:spPr>
          <a:xfrm>
            <a:off x="2747963" y="27241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2643188" y="277336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6" name="75 Elipse"/>
          <p:cNvSpPr>
            <a:spLocks noChangeAspect="1"/>
          </p:cNvSpPr>
          <p:nvPr/>
        </p:nvSpPr>
        <p:spPr>
          <a:xfrm>
            <a:off x="2446338" y="264318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7" name="76 Elipse"/>
          <p:cNvSpPr>
            <a:spLocks noChangeAspect="1"/>
          </p:cNvSpPr>
          <p:nvPr/>
        </p:nvSpPr>
        <p:spPr>
          <a:xfrm>
            <a:off x="2605088" y="257810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8" name="77 Elipse"/>
          <p:cNvSpPr>
            <a:spLocks noChangeAspect="1"/>
          </p:cNvSpPr>
          <p:nvPr/>
        </p:nvSpPr>
        <p:spPr>
          <a:xfrm>
            <a:off x="2668588" y="264318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9" name="78 Elipse"/>
          <p:cNvSpPr>
            <a:spLocks noChangeAspect="1"/>
          </p:cNvSpPr>
          <p:nvPr/>
        </p:nvSpPr>
        <p:spPr>
          <a:xfrm>
            <a:off x="2565400" y="266700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0" name="79 Elipse"/>
          <p:cNvSpPr>
            <a:spLocks noChangeAspect="1"/>
          </p:cNvSpPr>
          <p:nvPr/>
        </p:nvSpPr>
        <p:spPr>
          <a:xfrm>
            <a:off x="2800350" y="27670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1" name="80 Elipse"/>
          <p:cNvSpPr>
            <a:spLocks noChangeAspect="1"/>
          </p:cNvSpPr>
          <p:nvPr/>
        </p:nvSpPr>
        <p:spPr>
          <a:xfrm>
            <a:off x="2578100" y="28511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36" name="35 Elipse"/>
          <p:cNvSpPr>
            <a:spLocks noChangeAspect="1"/>
          </p:cNvSpPr>
          <p:nvPr/>
        </p:nvSpPr>
        <p:spPr>
          <a:xfrm>
            <a:off x="2328863" y="3465513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7" name="46 Elipse"/>
          <p:cNvSpPr>
            <a:spLocks noChangeAspect="1"/>
          </p:cNvSpPr>
          <p:nvPr/>
        </p:nvSpPr>
        <p:spPr>
          <a:xfrm>
            <a:off x="2517775" y="336708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8" name="47 Elipse"/>
          <p:cNvSpPr>
            <a:spLocks noChangeAspect="1"/>
          </p:cNvSpPr>
          <p:nvPr/>
        </p:nvSpPr>
        <p:spPr>
          <a:xfrm>
            <a:off x="2376488" y="339883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9" name="48 Elipse"/>
          <p:cNvSpPr>
            <a:spLocks noChangeAspect="1"/>
          </p:cNvSpPr>
          <p:nvPr/>
        </p:nvSpPr>
        <p:spPr>
          <a:xfrm>
            <a:off x="2441575" y="327183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4" name="53 Elipse"/>
          <p:cNvSpPr>
            <a:spLocks noChangeAspect="1"/>
          </p:cNvSpPr>
          <p:nvPr/>
        </p:nvSpPr>
        <p:spPr>
          <a:xfrm>
            <a:off x="2209800" y="353377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5" name="54 Elipse"/>
          <p:cNvSpPr>
            <a:spLocks noChangeAspect="1"/>
          </p:cNvSpPr>
          <p:nvPr/>
        </p:nvSpPr>
        <p:spPr>
          <a:xfrm>
            <a:off x="2217738" y="3600450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6" name="55 Elipse"/>
          <p:cNvSpPr>
            <a:spLocks noChangeAspect="1"/>
          </p:cNvSpPr>
          <p:nvPr/>
        </p:nvSpPr>
        <p:spPr>
          <a:xfrm>
            <a:off x="2160588" y="3286125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7" name="56 Elipse"/>
          <p:cNvSpPr>
            <a:spLocks noChangeAspect="1"/>
          </p:cNvSpPr>
          <p:nvPr/>
        </p:nvSpPr>
        <p:spPr>
          <a:xfrm>
            <a:off x="2251075" y="3348038"/>
            <a:ext cx="53975" cy="53975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06" name="105 CuadroTexto"/>
          <p:cNvSpPr txBox="1">
            <a:spLocks noChangeArrowheads="1"/>
          </p:cNvSpPr>
          <p:nvPr/>
        </p:nvSpPr>
        <p:spPr bwMode="auto">
          <a:xfrm>
            <a:off x="5021263" y="2120900"/>
            <a:ext cx="1833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s-AR" sz="1200"/>
              <a:t>Médanos</a:t>
            </a:r>
          </a:p>
          <a:p>
            <a:pPr marL="228600" indent="-228600"/>
            <a:r>
              <a:rPr lang="es-AR" sz="1200"/>
              <a:t>Pedro Luro</a:t>
            </a:r>
          </a:p>
          <a:p>
            <a:pPr marL="228600" indent="-228600"/>
            <a:r>
              <a:rPr lang="es-AR" sz="1200"/>
              <a:t>Puán</a:t>
            </a:r>
          </a:p>
          <a:p>
            <a:pPr marL="228600" indent="-228600"/>
            <a:r>
              <a:rPr lang="es-AR" sz="1200"/>
              <a:t>Tornquist</a:t>
            </a:r>
          </a:p>
          <a:p>
            <a:pPr marL="228600" indent="-228600"/>
            <a:r>
              <a:rPr lang="es-AR" sz="1200"/>
              <a:t>General Rodríguez</a:t>
            </a:r>
          </a:p>
          <a:p>
            <a:pPr marL="228600" indent="-228600"/>
            <a:r>
              <a:rPr lang="es-AR" sz="1200"/>
              <a:t>San Antonio de Areco</a:t>
            </a:r>
          </a:p>
          <a:p>
            <a:pPr marL="228600" indent="-228600"/>
            <a:r>
              <a:rPr lang="es-AR" sz="1200"/>
              <a:t>San Andrés de Giles</a:t>
            </a:r>
          </a:p>
          <a:p>
            <a:pPr marL="228600" indent="-228600"/>
            <a:r>
              <a:rPr lang="es-AR" sz="1200"/>
              <a:t>Del Viso - Pilar</a:t>
            </a:r>
          </a:p>
          <a:p>
            <a:pPr marL="228600" indent="-228600"/>
            <a:r>
              <a:rPr lang="es-AR" sz="1200"/>
              <a:t>Escobar</a:t>
            </a:r>
          </a:p>
          <a:p>
            <a:pPr marL="228600" indent="-228600"/>
            <a:r>
              <a:rPr lang="es-AR" sz="1200"/>
              <a:t>Campana</a:t>
            </a:r>
          </a:p>
          <a:p>
            <a:pPr marL="228600" indent="-228600"/>
            <a:r>
              <a:rPr lang="es-AR" sz="1200"/>
              <a:t>Ramallo</a:t>
            </a:r>
          </a:p>
          <a:p>
            <a:pPr marL="228600" indent="-228600"/>
            <a:r>
              <a:rPr lang="es-AR" sz="1200"/>
              <a:t>Arrecifes</a:t>
            </a:r>
          </a:p>
          <a:p>
            <a:pPr marL="228600" indent="-228600"/>
            <a:r>
              <a:rPr lang="es-AR" sz="1200"/>
              <a:t>Colón</a:t>
            </a:r>
          </a:p>
          <a:p>
            <a:pPr marL="228600" indent="-228600"/>
            <a:r>
              <a:rPr lang="es-AR" sz="1200"/>
              <a:t>Salto</a:t>
            </a:r>
          </a:p>
          <a:p>
            <a:pPr marL="228600" indent="-228600"/>
            <a:endParaRPr lang="es-AR" sz="1200"/>
          </a:p>
          <a:p>
            <a:pPr marL="228600" indent="-228600"/>
            <a:endParaRPr lang="es-AR" sz="1200"/>
          </a:p>
          <a:p>
            <a:pPr marL="228600" indent="-228600" algn="ctr"/>
            <a:r>
              <a:rPr lang="es-AR" sz="1200" b="1">
                <a:solidFill>
                  <a:srgbClr val="6600FF"/>
                </a:solidFill>
              </a:rPr>
              <a:t>Río Negro (1)</a:t>
            </a:r>
          </a:p>
          <a:p>
            <a:pPr marL="228600" indent="-228600"/>
            <a:r>
              <a:rPr lang="es-AR" sz="1200"/>
              <a:t>Río Colorado</a:t>
            </a:r>
            <a:endParaRPr lang="es-AR"/>
          </a:p>
        </p:txBody>
      </p:sp>
      <p:sp>
        <p:nvSpPr>
          <p:cNvPr id="15442" name="106 CuadroTexto"/>
          <p:cNvSpPr txBox="1">
            <a:spLocks noChangeArrowheads="1"/>
          </p:cNvSpPr>
          <p:nvPr/>
        </p:nvSpPr>
        <p:spPr bwMode="auto">
          <a:xfrm>
            <a:off x="3348038" y="115888"/>
            <a:ext cx="573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EMPLAZAMIENTOS DE LA AGENCIA MÓVIL</a:t>
            </a:r>
          </a:p>
        </p:txBody>
      </p:sp>
      <p:sp>
        <p:nvSpPr>
          <p:cNvPr id="15443" name="107 CuadroTexto"/>
          <p:cNvSpPr txBox="1">
            <a:spLocks noChangeArrowheads="1"/>
          </p:cNvSpPr>
          <p:nvPr/>
        </p:nvSpPr>
        <p:spPr bwMode="auto">
          <a:xfrm>
            <a:off x="3924300" y="765175"/>
            <a:ext cx="417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/>
              <a:t>Las Agencias Móviles de la AFIP iniciaron sus actividades en enero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5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58" grpId="0" animBg="1"/>
      <p:bldP spid="35" grpId="0" animBg="1"/>
      <p:bldP spid="53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50" grpId="0" animBg="1"/>
      <p:bldP spid="52" grpId="0" animBg="1"/>
      <p:bldP spid="34" grpId="0" animBg="1"/>
      <p:bldP spid="42" grpId="0" animBg="1"/>
      <p:bldP spid="74" grpId="0" animBg="1"/>
      <p:bldP spid="65" grpId="0" animBg="1"/>
      <p:bldP spid="68" grpId="0" animBg="1"/>
      <p:bldP spid="69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36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6B722-5779-49F2-AE3E-33EA9A3D7069}" type="slidenum">
              <a:rPr lang="es-AR"/>
              <a:pPr>
                <a:defRPr/>
              </a:pPr>
              <a:t>11</a:t>
            </a:fld>
            <a:endParaRPr lang="es-AR" dirty="0"/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6248400" y="1628775"/>
            <a:ext cx="1647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es-AR" sz="1200" b="1"/>
              <a:t>Gran Buenos Aires (10)</a:t>
            </a:r>
          </a:p>
          <a:p>
            <a:pPr marL="228600" indent="-228600" algn="ctr"/>
            <a:r>
              <a:rPr lang="es-AR" sz="1200"/>
              <a:t>Moreno</a:t>
            </a:r>
          </a:p>
          <a:p>
            <a:pPr marL="228600" indent="-228600" algn="ctr"/>
            <a:r>
              <a:rPr lang="es-AR" sz="1200"/>
              <a:t>Avellaneda</a:t>
            </a:r>
          </a:p>
          <a:p>
            <a:pPr marL="228600" indent="-228600" algn="ctr"/>
            <a:r>
              <a:rPr lang="es-AR" sz="1200"/>
              <a:t>Lanús</a:t>
            </a:r>
          </a:p>
          <a:p>
            <a:pPr marL="228600" indent="-228600" algn="ctr"/>
            <a:r>
              <a:rPr lang="es-AR" sz="1200"/>
              <a:t>Lomas de Zamora</a:t>
            </a:r>
          </a:p>
          <a:p>
            <a:pPr marL="228600" indent="-228600" algn="ctr"/>
            <a:r>
              <a:rPr lang="es-AR" sz="1200"/>
              <a:t>Temperley</a:t>
            </a:r>
          </a:p>
          <a:p>
            <a:pPr marL="228600" indent="-228600" algn="ctr"/>
            <a:r>
              <a:rPr lang="es-AR" sz="1200"/>
              <a:t>Banfield</a:t>
            </a:r>
          </a:p>
          <a:p>
            <a:pPr marL="228600" indent="-228600" algn="ctr"/>
            <a:r>
              <a:rPr lang="es-AR" sz="1200"/>
              <a:t>Burzaco</a:t>
            </a:r>
          </a:p>
          <a:p>
            <a:pPr marL="228600" indent="-228600" algn="ctr"/>
            <a:r>
              <a:rPr lang="es-AR" sz="1200"/>
              <a:t>Longchamps</a:t>
            </a:r>
          </a:p>
          <a:p>
            <a:pPr marL="228600" indent="-228600" algn="ctr"/>
            <a:r>
              <a:rPr lang="es-AR" sz="1200"/>
              <a:t>Monte Grande</a:t>
            </a:r>
          </a:p>
          <a:p>
            <a:pPr marL="228600" indent="-228600" algn="ctr"/>
            <a:r>
              <a:rPr lang="es-AR" sz="1200"/>
              <a:t>Berazategui</a:t>
            </a:r>
          </a:p>
        </p:txBody>
      </p:sp>
      <p:pic>
        <p:nvPicPr>
          <p:cNvPr id="63" name="62 Imagen" descr="mapa5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1349000" y="988045"/>
            <a:ext cx="3794504" cy="4872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4" name="63 Elipse"/>
          <p:cNvSpPr/>
          <p:nvPr/>
        </p:nvSpPr>
        <p:spPr>
          <a:xfrm>
            <a:off x="1849438" y="3844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5" name="64 Elipse"/>
          <p:cNvSpPr/>
          <p:nvPr/>
        </p:nvSpPr>
        <p:spPr>
          <a:xfrm>
            <a:off x="3635375" y="43084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6" name="65 Elipse"/>
          <p:cNvSpPr/>
          <p:nvPr/>
        </p:nvSpPr>
        <p:spPr>
          <a:xfrm>
            <a:off x="4313238" y="47021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7" name="66 Elipse"/>
          <p:cNvSpPr/>
          <p:nvPr/>
        </p:nvSpPr>
        <p:spPr>
          <a:xfrm>
            <a:off x="3527425" y="48085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8" name="67 Elipse"/>
          <p:cNvSpPr/>
          <p:nvPr/>
        </p:nvSpPr>
        <p:spPr>
          <a:xfrm>
            <a:off x="3598863" y="50593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9" name="68 Elipse"/>
          <p:cNvSpPr/>
          <p:nvPr/>
        </p:nvSpPr>
        <p:spPr>
          <a:xfrm>
            <a:off x="3063875" y="48545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0" name="69 Elipse"/>
          <p:cNvSpPr/>
          <p:nvPr/>
        </p:nvSpPr>
        <p:spPr>
          <a:xfrm>
            <a:off x="3206750" y="4416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1" name="70 Elipse"/>
          <p:cNvSpPr/>
          <p:nvPr/>
        </p:nvSpPr>
        <p:spPr>
          <a:xfrm>
            <a:off x="3421063" y="4416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2" name="71 Elipse"/>
          <p:cNvSpPr/>
          <p:nvPr/>
        </p:nvSpPr>
        <p:spPr>
          <a:xfrm>
            <a:off x="3206750" y="47021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3" name="72 Elipse"/>
          <p:cNvSpPr/>
          <p:nvPr/>
        </p:nvSpPr>
        <p:spPr>
          <a:xfrm>
            <a:off x="3421063" y="4594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2" name="21 Rectángulo"/>
          <p:cNvSpPr/>
          <p:nvPr/>
        </p:nvSpPr>
        <p:spPr>
          <a:xfrm>
            <a:off x="5572125" y="3981450"/>
            <a:ext cx="3000375" cy="1785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580063" y="4005263"/>
            <a:ext cx="3024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>
                <a:solidFill>
                  <a:schemeClr val="bg1"/>
                </a:solidFill>
              </a:rPr>
              <a:t>Las Agencias Móviles de la AFIP llevan recorridos </a:t>
            </a:r>
          </a:p>
          <a:p>
            <a:pPr algn="ctr"/>
            <a:endParaRPr lang="es-AR"/>
          </a:p>
          <a:p>
            <a:pPr algn="ctr"/>
            <a:endParaRPr lang="es-AR"/>
          </a:p>
          <a:p>
            <a:pPr algn="ctr"/>
            <a:endParaRPr lang="es-AR"/>
          </a:p>
          <a:p>
            <a:pPr algn="ctr"/>
            <a:r>
              <a:rPr lang="es-AR">
                <a:solidFill>
                  <a:schemeClr val="bg1"/>
                </a:solidFill>
              </a:rPr>
              <a:t>kilómetros</a:t>
            </a:r>
          </a:p>
        </p:txBody>
      </p:sp>
      <p:sp>
        <p:nvSpPr>
          <p:cNvPr id="16400" name="15 CuadroTexto"/>
          <p:cNvSpPr txBox="1">
            <a:spLocks noChangeArrowheads="1"/>
          </p:cNvSpPr>
          <p:nvPr/>
        </p:nvSpPr>
        <p:spPr bwMode="auto">
          <a:xfrm>
            <a:off x="3348038" y="115888"/>
            <a:ext cx="573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EMPLAZAMIENTOS DE LA AGENCIA MÓVIL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8610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0</a:t>
            </a:r>
            <a:endParaRPr lang="es-AR" sz="2400" dirty="0"/>
          </a:p>
        </p:txBody>
      </p:sp>
      <p:sp>
        <p:nvSpPr>
          <p:cNvPr id="18" name="17 Rectángulo"/>
          <p:cNvSpPr/>
          <p:nvPr/>
        </p:nvSpPr>
        <p:spPr>
          <a:xfrm>
            <a:off x="6500813" y="4732338"/>
            <a:ext cx="500062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0</a:t>
            </a:r>
            <a:endParaRPr lang="es-AR" sz="2400" dirty="0"/>
          </a:p>
        </p:txBody>
      </p:sp>
      <p:sp>
        <p:nvSpPr>
          <p:cNvPr id="19" name="18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0</a:t>
            </a:r>
            <a:endParaRPr lang="es-AR" sz="2400" dirty="0"/>
          </a:p>
        </p:txBody>
      </p:sp>
      <p:sp>
        <p:nvSpPr>
          <p:cNvPr id="20" name="19 Rectángulo"/>
          <p:cNvSpPr/>
          <p:nvPr/>
        </p:nvSpPr>
        <p:spPr>
          <a:xfrm>
            <a:off x="778510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0</a:t>
            </a:r>
            <a:endParaRPr lang="es-AR" sz="2400" dirty="0"/>
          </a:p>
        </p:txBody>
      </p:sp>
      <p:sp>
        <p:nvSpPr>
          <p:cNvPr id="23" name="22 Rectángulo"/>
          <p:cNvSpPr/>
          <p:nvPr/>
        </p:nvSpPr>
        <p:spPr>
          <a:xfrm>
            <a:off x="778510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1</a:t>
            </a:r>
            <a:endParaRPr lang="es-AR" sz="2400" dirty="0"/>
          </a:p>
        </p:txBody>
      </p:sp>
      <p:sp>
        <p:nvSpPr>
          <p:cNvPr id="24" name="23 Rectángulo"/>
          <p:cNvSpPr/>
          <p:nvPr/>
        </p:nvSpPr>
        <p:spPr>
          <a:xfrm>
            <a:off x="7785100" y="4732338"/>
            <a:ext cx="500063" cy="5715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2</a:t>
            </a:r>
            <a:endParaRPr lang="es-AR" sz="2400" dirty="0"/>
          </a:p>
        </p:txBody>
      </p:sp>
      <p:sp>
        <p:nvSpPr>
          <p:cNvPr id="25" name="24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1</a:t>
            </a:r>
            <a:endParaRPr lang="es-AR" sz="2400" dirty="0"/>
          </a:p>
        </p:txBody>
      </p:sp>
      <p:sp>
        <p:nvSpPr>
          <p:cNvPr id="26" name="25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2</a:t>
            </a:r>
            <a:endParaRPr lang="es-AR" sz="2400" dirty="0"/>
          </a:p>
        </p:txBody>
      </p:sp>
      <p:sp>
        <p:nvSpPr>
          <p:cNvPr id="27" name="26 Rectángulo"/>
          <p:cNvSpPr/>
          <p:nvPr/>
        </p:nvSpPr>
        <p:spPr>
          <a:xfrm>
            <a:off x="6500813" y="4732338"/>
            <a:ext cx="500062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1</a:t>
            </a:r>
            <a:endParaRPr lang="es-AR" sz="2400" dirty="0"/>
          </a:p>
        </p:txBody>
      </p:sp>
      <p:sp>
        <p:nvSpPr>
          <p:cNvPr id="28" name="27 Rectángulo"/>
          <p:cNvSpPr/>
          <p:nvPr/>
        </p:nvSpPr>
        <p:spPr>
          <a:xfrm>
            <a:off x="6500813" y="4732338"/>
            <a:ext cx="500062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2</a:t>
            </a:r>
            <a:endParaRPr lang="es-AR" sz="2400" dirty="0"/>
          </a:p>
        </p:txBody>
      </p:sp>
      <p:sp>
        <p:nvSpPr>
          <p:cNvPr id="29" name="28 Rectángulo"/>
          <p:cNvSpPr/>
          <p:nvPr/>
        </p:nvSpPr>
        <p:spPr>
          <a:xfrm>
            <a:off x="58610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1</a:t>
            </a:r>
            <a:endParaRPr lang="es-AR" sz="2400" dirty="0"/>
          </a:p>
        </p:txBody>
      </p:sp>
      <p:sp>
        <p:nvSpPr>
          <p:cNvPr id="30" name="29 Rectángulo"/>
          <p:cNvSpPr/>
          <p:nvPr/>
        </p:nvSpPr>
        <p:spPr>
          <a:xfrm>
            <a:off x="58610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2</a:t>
            </a:r>
            <a:endParaRPr lang="es-AR" sz="2400" dirty="0"/>
          </a:p>
        </p:txBody>
      </p:sp>
      <p:sp>
        <p:nvSpPr>
          <p:cNvPr id="31" name="30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3</a:t>
            </a:r>
            <a:endParaRPr lang="es-AR" sz="2400" dirty="0"/>
          </a:p>
        </p:txBody>
      </p:sp>
      <p:sp>
        <p:nvSpPr>
          <p:cNvPr id="32" name="31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4</a:t>
            </a:r>
            <a:endParaRPr lang="es-AR" sz="2400" dirty="0"/>
          </a:p>
        </p:txBody>
      </p:sp>
      <p:sp>
        <p:nvSpPr>
          <p:cNvPr id="33" name="32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5</a:t>
            </a:r>
            <a:endParaRPr lang="es-AR" sz="2400" dirty="0"/>
          </a:p>
        </p:txBody>
      </p:sp>
      <p:sp>
        <p:nvSpPr>
          <p:cNvPr id="34" name="33 Rectángulo"/>
          <p:cNvSpPr/>
          <p:nvPr/>
        </p:nvSpPr>
        <p:spPr>
          <a:xfrm>
            <a:off x="7143750" y="4732338"/>
            <a:ext cx="500063" cy="5715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6</a:t>
            </a:r>
            <a:endParaRPr lang="es-AR" sz="2400" dirty="0"/>
          </a:p>
        </p:txBody>
      </p:sp>
      <p:sp>
        <p:nvSpPr>
          <p:cNvPr id="35" name="34 Rectángulo"/>
          <p:cNvSpPr/>
          <p:nvPr/>
        </p:nvSpPr>
        <p:spPr>
          <a:xfrm>
            <a:off x="6500813" y="4732338"/>
            <a:ext cx="500062" cy="5715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3</a:t>
            </a:r>
            <a:endParaRPr lang="es-AR" sz="2400" dirty="0"/>
          </a:p>
        </p:txBody>
      </p:sp>
      <p:sp>
        <p:nvSpPr>
          <p:cNvPr id="36" name="35 Rectángulo"/>
          <p:cNvSpPr/>
          <p:nvPr/>
        </p:nvSpPr>
        <p:spPr>
          <a:xfrm>
            <a:off x="5861050" y="4732338"/>
            <a:ext cx="500063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3</a:t>
            </a:r>
            <a:endParaRPr lang="es-AR" sz="2400" dirty="0"/>
          </a:p>
        </p:txBody>
      </p:sp>
      <p:sp>
        <p:nvSpPr>
          <p:cNvPr id="37" name="36 Rectángulo"/>
          <p:cNvSpPr/>
          <p:nvPr/>
        </p:nvSpPr>
        <p:spPr>
          <a:xfrm>
            <a:off x="5861050" y="4732338"/>
            <a:ext cx="500063" cy="5715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/>
              <a:t>4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22" grpId="0" animBg="1"/>
      <p:bldP spid="17" grpId="0" animBg="1"/>
      <p:bldP spid="18" grpId="0" animBg="1"/>
      <p:bldP spid="19" grpId="0" animBg="1"/>
      <p:bldP spid="20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01B0E-0141-40D3-B4A8-F44BF3BDA21A}" type="slidenum">
              <a:rPr lang="es-AR"/>
              <a:pPr>
                <a:defRPr/>
              </a:pPr>
              <a:t>12</a:t>
            </a:fld>
            <a:endParaRPr lang="es-AR" dirty="0"/>
          </a:p>
        </p:txBody>
      </p:sp>
      <p:grpSp>
        <p:nvGrpSpPr>
          <p:cNvPr id="130" name="129 Grupo"/>
          <p:cNvGrpSpPr>
            <a:grpSpLocks/>
          </p:cNvGrpSpPr>
          <p:nvPr/>
        </p:nvGrpSpPr>
        <p:grpSpPr bwMode="auto">
          <a:xfrm>
            <a:off x="19050" y="714375"/>
            <a:ext cx="1152525" cy="827088"/>
            <a:chOff x="19551" y="671825"/>
            <a:chExt cx="1152000" cy="827117"/>
          </a:xfrm>
        </p:grpSpPr>
        <p:pic>
          <p:nvPicPr>
            <p:cNvPr id="17535" name="Picture 2" descr="Y:\AG-MOVIL\EVZ788 - MDQ - DUCATO\Coronel Dorrego (del 5 al 9 de agosto)\FOTOS_Dorrego\Coronel Dorrego-20130807-0004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794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19551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Coronel Dorrego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6" name="135 Grupo"/>
          <p:cNvGrpSpPr>
            <a:grpSpLocks/>
          </p:cNvGrpSpPr>
          <p:nvPr/>
        </p:nvGrpSpPr>
        <p:grpSpPr bwMode="auto">
          <a:xfrm>
            <a:off x="1143000" y="714375"/>
            <a:ext cx="1152525" cy="827088"/>
            <a:chOff x="1166357" y="671825"/>
            <a:chExt cx="1152000" cy="827117"/>
          </a:xfrm>
        </p:grpSpPr>
        <p:pic>
          <p:nvPicPr>
            <p:cNvPr id="17533" name="Picture 3" descr="Y:\AG-MOVIL\EVZ788 - MDQ - DUCATO\Gonzalez Chavez(29 de julio al 2 de Agosto)\FOTOS_Gonzalez Chavez\IMG-20130801-0003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0600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66357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Gonzáles Cháves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5" name="124 Grupo"/>
          <p:cNvGrpSpPr>
            <a:grpSpLocks/>
          </p:cNvGrpSpPr>
          <p:nvPr/>
        </p:nvGrpSpPr>
        <p:grpSpPr bwMode="auto">
          <a:xfrm>
            <a:off x="2266950" y="714375"/>
            <a:ext cx="1152525" cy="827088"/>
            <a:chOff x="2305208" y="671825"/>
            <a:chExt cx="1152000" cy="827117"/>
          </a:xfrm>
        </p:grpSpPr>
        <p:pic>
          <p:nvPicPr>
            <p:cNvPr id="17531" name="Picture 4" descr="Y:\AG-MOVIL\EVZ788 - MDQ - DUCATO\Médanos (29 y 30 de agosto)\Fotos\Villarino-20130829-001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9451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2305208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Médanos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4" name="123 Grupo"/>
          <p:cNvGrpSpPr>
            <a:grpSpLocks/>
          </p:cNvGrpSpPr>
          <p:nvPr/>
        </p:nvGrpSpPr>
        <p:grpSpPr bwMode="auto">
          <a:xfrm>
            <a:off x="3390900" y="714375"/>
            <a:ext cx="1150938" cy="827088"/>
            <a:chOff x="3488828" y="671825"/>
            <a:chExt cx="1152000" cy="827117"/>
          </a:xfrm>
        </p:grpSpPr>
        <p:pic>
          <p:nvPicPr>
            <p:cNvPr id="17529" name="Picture 5" descr="Y:\AG-MOVIL\EVZ788 - MDQ - DUCATO\Pedro Luro (del 26 al 28 de agosto)\Fotos\IMG-20130828-00087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3071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CuadroTexto"/>
            <p:cNvSpPr txBox="1"/>
            <p:nvPr/>
          </p:nvSpPr>
          <p:spPr>
            <a:xfrm>
              <a:off x="3488828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Pedro Luro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8" name="117 Grupo"/>
          <p:cNvGrpSpPr>
            <a:grpSpLocks/>
          </p:cNvGrpSpPr>
          <p:nvPr/>
        </p:nvGrpSpPr>
        <p:grpSpPr bwMode="auto">
          <a:xfrm>
            <a:off x="4513263" y="714375"/>
            <a:ext cx="1152525" cy="827088"/>
            <a:chOff x="4590088" y="671825"/>
            <a:chExt cx="1152000" cy="827117"/>
          </a:xfrm>
        </p:grpSpPr>
        <p:pic>
          <p:nvPicPr>
            <p:cNvPr id="17527" name="Picture 6" descr="Y:\AG-MOVIL\EVZ788 - MDQ - DUCATO\Puan (del 20 al 23 de agosto)\fotos\IMG-20130823-0006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14331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4590088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Puán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1" name="110 Grupo"/>
          <p:cNvGrpSpPr>
            <a:grpSpLocks/>
          </p:cNvGrpSpPr>
          <p:nvPr/>
        </p:nvGrpSpPr>
        <p:grpSpPr bwMode="auto">
          <a:xfrm>
            <a:off x="5637213" y="714375"/>
            <a:ext cx="1152525" cy="827088"/>
            <a:chOff x="5643570" y="671825"/>
            <a:chExt cx="1152000" cy="827117"/>
          </a:xfrm>
        </p:grpSpPr>
        <p:pic>
          <p:nvPicPr>
            <p:cNvPr id="17525" name="Picture 7" descr="Y:\AG-MOVIL\EVZ788 - MDQ - DUCATO\Rauch ( 10 al 13 de Julio)\FOTOSRauch\20130710_12025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7687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5643570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Rauch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6" name="105 Grupo"/>
          <p:cNvGrpSpPr>
            <a:grpSpLocks/>
          </p:cNvGrpSpPr>
          <p:nvPr/>
        </p:nvGrpSpPr>
        <p:grpSpPr bwMode="auto">
          <a:xfrm>
            <a:off x="6761163" y="714375"/>
            <a:ext cx="1152525" cy="827088"/>
            <a:chOff x="6357950" y="671825"/>
            <a:chExt cx="1152000" cy="827117"/>
          </a:xfrm>
        </p:grpSpPr>
        <p:pic>
          <p:nvPicPr>
            <p:cNvPr id="17523" name="Picture 8" descr="Y:\AG-MOVIL\EVZ788 - MDQ - DUCATO\Tornquist (del 12 al 16 de agosto)\fotos\IMG-20130814-0005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82193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CuadroTexto"/>
            <p:cNvSpPr txBox="1"/>
            <p:nvPr/>
          </p:nvSpPr>
          <p:spPr>
            <a:xfrm>
              <a:off x="6357950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/>
                <a:t>Tornquist</a:t>
              </a:r>
            </a:p>
          </p:txBody>
        </p:sp>
      </p:grpSp>
      <p:grpSp>
        <p:nvGrpSpPr>
          <p:cNvPr id="100" name="99 Grupo"/>
          <p:cNvGrpSpPr>
            <a:grpSpLocks/>
          </p:cNvGrpSpPr>
          <p:nvPr/>
        </p:nvGrpSpPr>
        <p:grpSpPr bwMode="auto">
          <a:xfrm>
            <a:off x="7885113" y="714375"/>
            <a:ext cx="1152525" cy="827088"/>
            <a:chOff x="7724914" y="671825"/>
            <a:chExt cx="1152000" cy="827117"/>
          </a:xfrm>
        </p:grpSpPr>
        <p:pic>
          <p:nvPicPr>
            <p:cNvPr id="17521" name="Picture 9" descr="Y:\AG-MOVIL\MBF255 - MDQ - IVECO\Tapalqué (del 26 de agosto al 6 de septiembre)\Fotos\foto3.jpg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49157" y="671825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19 CuadroTexto"/>
            <p:cNvSpPr txBox="1"/>
            <p:nvPr/>
          </p:nvSpPr>
          <p:spPr>
            <a:xfrm>
              <a:off x="7724914" y="1214769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/>
                <a:t>Tapalqué</a:t>
              </a:r>
            </a:p>
          </p:txBody>
        </p:sp>
      </p:grpSp>
      <p:grpSp>
        <p:nvGrpSpPr>
          <p:cNvPr id="131" name="130 Grupo"/>
          <p:cNvGrpSpPr>
            <a:grpSpLocks/>
          </p:cNvGrpSpPr>
          <p:nvPr/>
        </p:nvGrpSpPr>
        <p:grpSpPr bwMode="auto">
          <a:xfrm>
            <a:off x="19050" y="1606550"/>
            <a:ext cx="1152525" cy="827088"/>
            <a:chOff x="19551" y="1572054"/>
            <a:chExt cx="1152000" cy="827214"/>
          </a:xfrm>
        </p:grpSpPr>
        <p:pic>
          <p:nvPicPr>
            <p:cNvPr id="17519" name="Picture 10" descr="Y:\AG-MOVIL\MBF255 - MDQ - IVECO\Santa Teresita(5 al 9 de agosto)\FOTOS\La Costa-20130807-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794" y="157205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CuadroTexto"/>
            <p:cNvSpPr txBox="1"/>
            <p:nvPr/>
          </p:nvSpPr>
          <p:spPr>
            <a:xfrm>
              <a:off x="19551" y="2145229"/>
              <a:ext cx="1152000" cy="2540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Santa Teresita</a:t>
              </a:r>
            </a:p>
          </p:txBody>
        </p:sp>
      </p:grpSp>
      <p:grpSp>
        <p:nvGrpSpPr>
          <p:cNvPr id="137" name="136 Grupo"/>
          <p:cNvGrpSpPr>
            <a:grpSpLocks/>
          </p:cNvGrpSpPr>
          <p:nvPr/>
        </p:nvGrpSpPr>
        <p:grpSpPr bwMode="auto">
          <a:xfrm>
            <a:off x="1143000" y="1606550"/>
            <a:ext cx="1152525" cy="827088"/>
            <a:chOff x="1166357" y="1572054"/>
            <a:chExt cx="1152000" cy="827214"/>
          </a:xfrm>
        </p:grpSpPr>
        <p:pic>
          <p:nvPicPr>
            <p:cNvPr id="17517" name="Picture 11" descr="Y:\AG-MOVIL\MBF255 - MDQ - IVECO\Villa Gesell (del 22 de julio al 2 de agosto\FOTOS_Villa Gesell\VILLA GESELL-20130725-00032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90600" y="157205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CuadroTexto"/>
            <p:cNvSpPr txBox="1"/>
            <p:nvPr/>
          </p:nvSpPr>
          <p:spPr>
            <a:xfrm>
              <a:off x="1166357" y="2145229"/>
              <a:ext cx="1152000" cy="2540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Ramallo</a:t>
              </a:r>
            </a:p>
          </p:txBody>
        </p:sp>
      </p:grpSp>
      <p:grpSp>
        <p:nvGrpSpPr>
          <p:cNvPr id="123" name="122 Grupo"/>
          <p:cNvGrpSpPr>
            <a:grpSpLocks/>
          </p:cNvGrpSpPr>
          <p:nvPr/>
        </p:nvGrpSpPr>
        <p:grpSpPr bwMode="auto">
          <a:xfrm>
            <a:off x="3390900" y="1606550"/>
            <a:ext cx="1150938" cy="827088"/>
            <a:chOff x="3488828" y="1571612"/>
            <a:chExt cx="1152000" cy="828000"/>
          </a:xfrm>
        </p:grpSpPr>
        <p:pic>
          <p:nvPicPr>
            <p:cNvPr id="17515" name="Picture 14" descr="Y:\AG-MOVIL\MBF 257 - IVECO - SALTA\Gral. Guemes (10 al 19 de julio)\FOTOS_Gral Guemez\IMG-20130710-00282.jpg"/>
            <p:cNvPicPr preferRelativeResize="0"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12228" y="1571612"/>
              <a:ext cx="11052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CuadroTexto"/>
            <p:cNvSpPr txBox="1"/>
            <p:nvPr/>
          </p:nvSpPr>
          <p:spPr>
            <a:xfrm>
              <a:off x="3488828" y="2145332"/>
              <a:ext cx="1152000" cy="25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General Güemes</a:t>
              </a:r>
            </a:p>
          </p:txBody>
        </p:sp>
      </p:grpSp>
      <p:grpSp>
        <p:nvGrpSpPr>
          <p:cNvPr id="126" name="125 Grupo"/>
          <p:cNvGrpSpPr>
            <a:grpSpLocks/>
          </p:cNvGrpSpPr>
          <p:nvPr/>
        </p:nvGrpSpPr>
        <p:grpSpPr bwMode="auto">
          <a:xfrm>
            <a:off x="2266950" y="1606550"/>
            <a:ext cx="1152525" cy="827088"/>
            <a:chOff x="2305208" y="1571612"/>
            <a:chExt cx="1152000" cy="828000"/>
          </a:xfrm>
        </p:grpSpPr>
        <p:pic>
          <p:nvPicPr>
            <p:cNvPr id="17513" name="Picture 12" descr="Y:\AG-MOVIL\MBF255 - MDQ - IVECO\San Clemente del Tuyu ( 15 al 19 de Julio)\Fotos\IMG00816-20130717-1654.jpg"/>
            <p:cNvPicPr preferRelativeResize="0"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28608" y="1571612"/>
              <a:ext cx="11052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CuadroTexto"/>
            <p:cNvSpPr txBox="1"/>
            <p:nvPr/>
          </p:nvSpPr>
          <p:spPr>
            <a:xfrm>
              <a:off x="2305208" y="2145332"/>
              <a:ext cx="1152000" cy="25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San Clemente</a:t>
              </a:r>
            </a:p>
          </p:txBody>
        </p:sp>
      </p:grpSp>
      <p:grpSp>
        <p:nvGrpSpPr>
          <p:cNvPr id="144" name="143 Grupo"/>
          <p:cNvGrpSpPr>
            <a:grpSpLocks/>
          </p:cNvGrpSpPr>
          <p:nvPr/>
        </p:nvGrpSpPr>
        <p:grpSpPr bwMode="auto">
          <a:xfrm>
            <a:off x="4513263" y="1606550"/>
            <a:ext cx="1152525" cy="827088"/>
            <a:chOff x="4514043" y="1600407"/>
            <a:chExt cx="1152000" cy="828001"/>
          </a:xfrm>
        </p:grpSpPr>
        <p:pic>
          <p:nvPicPr>
            <p:cNvPr id="17511" name="Picture 2" descr="Y:\AG-MOVIL\MBF 257 - IVECO - SALTA\Metan (22 de julio al 2 de agosto)\FOTOS_Metan\IMG-20130722-00416.jpg"/>
            <p:cNvPicPr preferRelativeResize="0"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38285" y="1600407"/>
              <a:ext cx="11052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33 CuadroTexto"/>
            <p:cNvSpPr txBox="1"/>
            <p:nvPr/>
          </p:nvSpPr>
          <p:spPr>
            <a:xfrm>
              <a:off x="4514043" y="2050166"/>
              <a:ext cx="1152000" cy="378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San José de Metán</a:t>
              </a:r>
            </a:p>
          </p:txBody>
        </p:sp>
      </p:grpSp>
      <p:grpSp>
        <p:nvGrpSpPr>
          <p:cNvPr id="112" name="111 Grupo"/>
          <p:cNvGrpSpPr>
            <a:grpSpLocks/>
          </p:cNvGrpSpPr>
          <p:nvPr/>
        </p:nvGrpSpPr>
        <p:grpSpPr bwMode="auto">
          <a:xfrm>
            <a:off x="5656263" y="1606550"/>
            <a:ext cx="1152525" cy="827088"/>
            <a:chOff x="5698029" y="1572054"/>
            <a:chExt cx="1152000" cy="855590"/>
          </a:xfrm>
        </p:grpSpPr>
        <p:pic>
          <p:nvPicPr>
            <p:cNvPr id="17509" name="Picture 3" descr="Y:\AG-MOVIL\MBF 257 - IVECO - SALTA\Joaquín V Gonzalez (5 al 9 de agosto)\FOTOS_Joaquin V Gonzalez\Anta-20130805-00023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98961" y="157205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34 CuadroTexto"/>
            <p:cNvSpPr txBox="1"/>
            <p:nvPr/>
          </p:nvSpPr>
          <p:spPr>
            <a:xfrm>
              <a:off x="5698029" y="2012165"/>
              <a:ext cx="1152000" cy="4154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Joaquín V. González</a:t>
              </a:r>
            </a:p>
          </p:txBody>
        </p:sp>
      </p:grpSp>
      <p:grpSp>
        <p:nvGrpSpPr>
          <p:cNvPr id="107" name="106 Grupo"/>
          <p:cNvGrpSpPr>
            <a:grpSpLocks/>
          </p:cNvGrpSpPr>
          <p:nvPr/>
        </p:nvGrpSpPr>
        <p:grpSpPr bwMode="auto">
          <a:xfrm>
            <a:off x="6761163" y="1606550"/>
            <a:ext cx="1152525" cy="827088"/>
            <a:chOff x="6357950" y="1572054"/>
            <a:chExt cx="1152000" cy="884922"/>
          </a:xfrm>
        </p:grpSpPr>
        <p:pic>
          <p:nvPicPr>
            <p:cNvPr id="17507" name="Picture 4" descr="Y:\AG-MOVIL\MBF 257 - IVECO - SALTA\Rosario de la Frontera (12 al 16 de agosto)\fotos\IMG-20130829-WA001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382193" y="157205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8" name="35 CuadroTexto"/>
            <p:cNvSpPr txBox="1">
              <a:spLocks noChangeArrowheads="1"/>
            </p:cNvSpPr>
            <p:nvPr/>
          </p:nvSpPr>
          <p:spPr bwMode="auto">
            <a:xfrm>
              <a:off x="6357950" y="2087644"/>
              <a:ext cx="115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900" b="1"/>
                <a:t>Rosario de la Frontera</a:t>
              </a:r>
            </a:p>
          </p:txBody>
        </p:sp>
      </p:grpSp>
      <p:grpSp>
        <p:nvGrpSpPr>
          <p:cNvPr id="101" name="100 Grupo"/>
          <p:cNvGrpSpPr>
            <a:grpSpLocks/>
          </p:cNvGrpSpPr>
          <p:nvPr/>
        </p:nvGrpSpPr>
        <p:grpSpPr bwMode="auto">
          <a:xfrm>
            <a:off x="7885113" y="1577975"/>
            <a:ext cx="1152525" cy="884238"/>
            <a:chOff x="7724914" y="1572054"/>
            <a:chExt cx="1152000" cy="884922"/>
          </a:xfrm>
        </p:grpSpPr>
        <p:pic>
          <p:nvPicPr>
            <p:cNvPr id="17505" name="Picture 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749157" y="157205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6" name="36 CuadroTexto"/>
            <p:cNvSpPr txBox="1">
              <a:spLocks noChangeArrowheads="1"/>
            </p:cNvSpPr>
            <p:nvPr/>
          </p:nvSpPr>
          <p:spPr bwMode="auto">
            <a:xfrm>
              <a:off x="7724914" y="2087644"/>
              <a:ext cx="115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900" b="1">
                  <a:solidFill>
                    <a:srgbClr val="FFFF00"/>
                  </a:solidFill>
                </a:rPr>
                <a:t>Libertador General                 San Martín</a:t>
              </a:r>
            </a:p>
          </p:txBody>
        </p:sp>
      </p:grpSp>
      <p:grpSp>
        <p:nvGrpSpPr>
          <p:cNvPr id="132" name="131 Grupo"/>
          <p:cNvGrpSpPr>
            <a:grpSpLocks/>
          </p:cNvGrpSpPr>
          <p:nvPr/>
        </p:nvGrpSpPr>
        <p:grpSpPr bwMode="auto">
          <a:xfrm>
            <a:off x="19050" y="2516188"/>
            <a:ext cx="1152525" cy="827087"/>
            <a:chOff x="19551" y="2432066"/>
            <a:chExt cx="1152000" cy="827117"/>
          </a:xfrm>
        </p:grpSpPr>
        <p:pic>
          <p:nvPicPr>
            <p:cNvPr id="17503" name="Picture 2" descr="Mar de Ajo 6"/>
            <p:cNvPicPr>
              <a:picLocks noChangeAspect="1" noChangeArrowheads="1"/>
            </p:cNvPicPr>
            <p:nvPr/>
          </p:nvPicPr>
          <p:blipFill>
            <a:blip r:embed="rId18"/>
            <a:srcRect r="5219"/>
            <a:stretch>
              <a:fillRect/>
            </a:stretch>
          </p:blipFill>
          <p:spPr bwMode="auto">
            <a:xfrm>
              <a:off x="42951" y="2432066"/>
              <a:ext cx="1105200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CuadroTexto"/>
            <p:cNvSpPr txBox="1"/>
            <p:nvPr/>
          </p:nvSpPr>
          <p:spPr>
            <a:xfrm>
              <a:off x="19551" y="2986123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Mar de Ajó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7" name="126 Grupo"/>
          <p:cNvGrpSpPr>
            <a:grpSpLocks/>
          </p:cNvGrpSpPr>
          <p:nvPr/>
        </p:nvGrpSpPr>
        <p:grpSpPr bwMode="auto">
          <a:xfrm>
            <a:off x="2266950" y="2516188"/>
            <a:ext cx="1152525" cy="827087"/>
            <a:chOff x="2305208" y="2432066"/>
            <a:chExt cx="1152000" cy="827117"/>
          </a:xfrm>
        </p:grpSpPr>
        <p:pic>
          <p:nvPicPr>
            <p:cNvPr id="17501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329451" y="2432066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46 CuadroTexto"/>
            <p:cNvSpPr txBox="1"/>
            <p:nvPr/>
          </p:nvSpPr>
          <p:spPr>
            <a:xfrm>
              <a:off x="2305208" y="2986123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Mar del Plata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2" name="121 Grupo"/>
          <p:cNvGrpSpPr>
            <a:grpSpLocks/>
          </p:cNvGrpSpPr>
          <p:nvPr/>
        </p:nvGrpSpPr>
        <p:grpSpPr bwMode="auto">
          <a:xfrm>
            <a:off x="3390900" y="2516188"/>
            <a:ext cx="1150938" cy="827087"/>
            <a:chOff x="3488828" y="2431624"/>
            <a:chExt cx="1152000" cy="828000"/>
          </a:xfrm>
        </p:grpSpPr>
        <p:pic>
          <p:nvPicPr>
            <p:cNvPr id="17499" name="Picture 1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512828" y="2431624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47 CuadroTexto"/>
            <p:cNvSpPr txBox="1"/>
            <p:nvPr/>
          </p:nvSpPr>
          <p:spPr>
            <a:xfrm>
              <a:off x="3488828" y="2986273"/>
              <a:ext cx="1152000" cy="25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San Bernardo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9" name="118 Grupo"/>
          <p:cNvGrpSpPr>
            <a:grpSpLocks/>
          </p:cNvGrpSpPr>
          <p:nvPr/>
        </p:nvGrpSpPr>
        <p:grpSpPr bwMode="auto">
          <a:xfrm>
            <a:off x="4513263" y="2516188"/>
            <a:ext cx="1152525" cy="827087"/>
            <a:chOff x="4673179" y="2432066"/>
            <a:chExt cx="1152000" cy="827117"/>
          </a:xfrm>
        </p:grpSpPr>
        <p:pic>
          <p:nvPicPr>
            <p:cNvPr id="17497" name="Picture 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96579" y="2432066"/>
              <a:ext cx="1105200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48 CuadroTexto"/>
            <p:cNvSpPr txBox="1"/>
            <p:nvPr/>
          </p:nvSpPr>
          <p:spPr>
            <a:xfrm>
              <a:off x="4673179" y="2995648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Miramar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3" name="112 Grupo"/>
          <p:cNvGrpSpPr>
            <a:grpSpLocks/>
          </p:cNvGrpSpPr>
          <p:nvPr/>
        </p:nvGrpSpPr>
        <p:grpSpPr bwMode="auto">
          <a:xfrm>
            <a:off x="5665788" y="2516188"/>
            <a:ext cx="1152525" cy="827087"/>
            <a:chOff x="5698858" y="2432066"/>
            <a:chExt cx="1168150" cy="827117"/>
          </a:xfrm>
        </p:grpSpPr>
        <p:pic>
          <p:nvPicPr>
            <p:cNvPr id="17495" name="Picture 2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698858" y="2432066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49 CuadroTexto"/>
            <p:cNvSpPr txBox="1"/>
            <p:nvPr/>
          </p:nvSpPr>
          <p:spPr>
            <a:xfrm>
              <a:off x="5714948" y="2986123"/>
              <a:ext cx="115206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/>
                <a:t>Monte Hermoso</a:t>
              </a:r>
              <a:endParaRPr lang="es-AR" sz="1050" b="1" dirty="0"/>
            </a:p>
          </p:txBody>
        </p:sp>
      </p:grpSp>
      <p:grpSp>
        <p:nvGrpSpPr>
          <p:cNvPr id="108" name="107 Grupo"/>
          <p:cNvGrpSpPr>
            <a:grpSpLocks/>
          </p:cNvGrpSpPr>
          <p:nvPr/>
        </p:nvGrpSpPr>
        <p:grpSpPr bwMode="auto">
          <a:xfrm>
            <a:off x="6761163" y="2516188"/>
            <a:ext cx="1152525" cy="827087"/>
            <a:chOff x="6357950" y="2432066"/>
            <a:chExt cx="1152000" cy="827117"/>
          </a:xfrm>
        </p:grpSpPr>
        <p:pic>
          <p:nvPicPr>
            <p:cNvPr id="17493" name="Picture 2" descr="Y:\AG-MOVIL\MBF255 - MDQ - IVECO\Mar de Ajó (del 12 al 16 de agosto)\FOTOS_mardeajo\IMG-20130814-00014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382193" y="2432066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50 CuadroTexto"/>
            <p:cNvSpPr txBox="1"/>
            <p:nvPr/>
          </p:nvSpPr>
          <p:spPr>
            <a:xfrm>
              <a:off x="6357950" y="2986123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Coronel Vidal</a:t>
              </a:r>
              <a:endParaRPr lang="es-AR" sz="105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" name="101 Grupo"/>
          <p:cNvGrpSpPr>
            <a:grpSpLocks/>
          </p:cNvGrpSpPr>
          <p:nvPr/>
        </p:nvGrpSpPr>
        <p:grpSpPr bwMode="auto">
          <a:xfrm>
            <a:off x="7885113" y="2486025"/>
            <a:ext cx="1152525" cy="887413"/>
            <a:chOff x="7724914" y="2432066"/>
            <a:chExt cx="1152000" cy="888553"/>
          </a:xfrm>
        </p:grpSpPr>
        <p:pic>
          <p:nvPicPr>
            <p:cNvPr id="17491" name="Picture 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749157" y="2432066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54 CuadroTexto"/>
            <p:cNvSpPr txBox="1"/>
            <p:nvPr/>
          </p:nvSpPr>
          <p:spPr>
            <a:xfrm>
              <a:off x="7724914" y="2905749"/>
              <a:ext cx="1152000" cy="414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Banda del          Río Salí</a:t>
              </a:r>
            </a:p>
          </p:txBody>
        </p:sp>
      </p:grpSp>
      <p:grpSp>
        <p:nvGrpSpPr>
          <p:cNvPr id="133" name="132 Grupo"/>
          <p:cNvGrpSpPr>
            <a:grpSpLocks/>
          </p:cNvGrpSpPr>
          <p:nvPr/>
        </p:nvGrpSpPr>
        <p:grpSpPr bwMode="auto">
          <a:xfrm>
            <a:off x="19050" y="3422650"/>
            <a:ext cx="1152525" cy="827088"/>
            <a:chOff x="19551" y="3289764"/>
            <a:chExt cx="1152000" cy="827117"/>
          </a:xfrm>
        </p:grpSpPr>
        <p:pic>
          <p:nvPicPr>
            <p:cNvPr id="17489" name="Picture 12" descr="Y:\AG-MOVIL\EVZ782 - TUC - DUCATO\Yerba Buena ( 12 al 23 de agosto)\Fotos\2013-08-21 09.54.29.jp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3794" y="3289764"/>
              <a:ext cx="1103515" cy="82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55 CuadroTexto"/>
            <p:cNvSpPr txBox="1"/>
            <p:nvPr/>
          </p:nvSpPr>
          <p:spPr>
            <a:xfrm>
              <a:off x="19551" y="3842233"/>
              <a:ext cx="1152000" cy="2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Yerba Buena</a:t>
              </a:r>
            </a:p>
          </p:txBody>
        </p:sp>
      </p:grpSp>
      <p:grpSp>
        <p:nvGrpSpPr>
          <p:cNvPr id="141" name="140 Grupo"/>
          <p:cNvGrpSpPr>
            <a:grpSpLocks/>
          </p:cNvGrpSpPr>
          <p:nvPr/>
        </p:nvGrpSpPr>
        <p:grpSpPr bwMode="auto">
          <a:xfrm>
            <a:off x="1311275" y="3422650"/>
            <a:ext cx="3148013" cy="828675"/>
            <a:chOff x="1310958" y="3289322"/>
            <a:chExt cx="3148732" cy="828000"/>
          </a:xfrm>
        </p:grpSpPr>
        <p:pic>
          <p:nvPicPr>
            <p:cNvPr id="17487" name="Picture 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310958" y="3289322"/>
              <a:ext cx="3148732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58 CuadroTexto"/>
            <p:cNvSpPr txBox="1"/>
            <p:nvPr/>
          </p:nvSpPr>
          <p:spPr>
            <a:xfrm>
              <a:off x="2273203" y="3842909"/>
              <a:ext cx="1214715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Lules</a:t>
              </a:r>
            </a:p>
          </p:txBody>
        </p:sp>
      </p:grpSp>
      <p:grpSp>
        <p:nvGrpSpPr>
          <p:cNvPr id="114" name="113 Grupo"/>
          <p:cNvGrpSpPr>
            <a:grpSpLocks/>
          </p:cNvGrpSpPr>
          <p:nvPr/>
        </p:nvGrpSpPr>
        <p:grpSpPr bwMode="auto">
          <a:xfrm>
            <a:off x="4598988" y="3422650"/>
            <a:ext cx="3146425" cy="828675"/>
            <a:chOff x="4500562" y="3289322"/>
            <a:chExt cx="3146411" cy="828000"/>
          </a:xfrm>
        </p:grpSpPr>
        <p:pic>
          <p:nvPicPr>
            <p:cNvPr id="17485" name="Picture 10" descr="Y:\AG-MOVIL\EVZ782 - TUC - DUCATO\Tafi viejo (29 de julio al 2 de agosto)\FOTOS_Tafi Viejo\2013-08-08 09.42.02.jpg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500562" y="3289322"/>
              <a:ext cx="3146411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59 CuadroTexto"/>
            <p:cNvSpPr txBox="1"/>
            <p:nvPr/>
          </p:nvSpPr>
          <p:spPr>
            <a:xfrm>
              <a:off x="5465758" y="3842909"/>
              <a:ext cx="121602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Tafí Viejo</a:t>
              </a:r>
            </a:p>
          </p:txBody>
        </p:sp>
      </p:grpSp>
      <p:grpSp>
        <p:nvGrpSpPr>
          <p:cNvPr id="103" name="102 Grupo"/>
          <p:cNvGrpSpPr>
            <a:grpSpLocks/>
          </p:cNvGrpSpPr>
          <p:nvPr/>
        </p:nvGrpSpPr>
        <p:grpSpPr bwMode="auto">
          <a:xfrm>
            <a:off x="7885113" y="3422650"/>
            <a:ext cx="1152525" cy="828675"/>
            <a:chOff x="7724914" y="3289322"/>
            <a:chExt cx="1152000" cy="828000"/>
          </a:xfrm>
        </p:grpSpPr>
        <p:pic>
          <p:nvPicPr>
            <p:cNvPr id="17483" name="Picture 19" descr="Y:\AG-MOVIL\BUENOS AIRES\COSTA2013\san_clemente\20130114_184130.jp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748914" y="3289322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68 CuadroTexto"/>
            <p:cNvSpPr txBox="1"/>
            <p:nvPr/>
          </p:nvSpPr>
          <p:spPr>
            <a:xfrm>
              <a:off x="7724914" y="3842909"/>
              <a:ext cx="115200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Longchamps</a:t>
              </a:r>
            </a:p>
          </p:txBody>
        </p:sp>
      </p:grpSp>
      <p:grpSp>
        <p:nvGrpSpPr>
          <p:cNvPr id="139" name="138 Grupo"/>
          <p:cNvGrpSpPr>
            <a:grpSpLocks/>
          </p:cNvGrpSpPr>
          <p:nvPr/>
        </p:nvGrpSpPr>
        <p:grpSpPr bwMode="auto">
          <a:xfrm>
            <a:off x="1223963" y="4319588"/>
            <a:ext cx="1152525" cy="833437"/>
            <a:chOff x="1166357" y="4146578"/>
            <a:chExt cx="1152000" cy="833379"/>
          </a:xfrm>
        </p:grpSpPr>
        <p:pic>
          <p:nvPicPr>
            <p:cNvPr id="17481" name="Picture 17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188076" y="4146578"/>
              <a:ext cx="1108562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63 CuadroTexto"/>
            <p:cNvSpPr txBox="1"/>
            <p:nvPr/>
          </p:nvSpPr>
          <p:spPr>
            <a:xfrm>
              <a:off x="1166357" y="4725975"/>
              <a:ext cx="1152000" cy="253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Villa Gesell</a:t>
              </a:r>
            </a:p>
          </p:txBody>
        </p:sp>
      </p:grpSp>
      <p:grpSp>
        <p:nvGrpSpPr>
          <p:cNvPr id="134" name="133 Grupo"/>
          <p:cNvGrpSpPr>
            <a:grpSpLocks/>
          </p:cNvGrpSpPr>
          <p:nvPr/>
        </p:nvGrpSpPr>
        <p:grpSpPr bwMode="auto">
          <a:xfrm>
            <a:off x="19050" y="4319588"/>
            <a:ext cx="1152525" cy="833437"/>
            <a:chOff x="19551" y="4146578"/>
            <a:chExt cx="1152000" cy="833379"/>
          </a:xfrm>
        </p:grpSpPr>
        <p:pic>
          <p:nvPicPr>
            <p:cNvPr id="17479" name="Picture 16" descr="Y:\AG-MOVIL\BUENOS AIRES\COSTA2013\necochea\IMG01347-20130220-1723.jpg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3551" y="4146578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64 CuadroTexto"/>
            <p:cNvSpPr txBox="1"/>
            <p:nvPr/>
          </p:nvSpPr>
          <p:spPr>
            <a:xfrm>
              <a:off x="19551" y="4725975"/>
              <a:ext cx="1152000" cy="253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Necochea</a:t>
              </a:r>
            </a:p>
          </p:txBody>
        </p:sp>
      </p:grpSp>
      <p:grpSp>
        <p:nvGrpSpPr>
          <p:cNvPr id="128" name="127 Grupo"/>
          <p:cNvGrpSpPr>
            <a:grpSpLocks/>
          </p:cNvGrpSpPr>
          <p:nvPr/>
        </p:nvGrpSpPr>
        <p:grpSpPr bwMode="auto">
          <a:xfrm>
            <a:off x="2427288" y="4319588"/>
            <a:ext cx="1152525" cy="833437"/>
            <a:chOff x="2305208" y="4146578"/>
            <a:chExt cx="1152000" cy="833379"/>
          </a:xfrm>
        </p:grpSpPr>
        <p:pic>
          <p:nvPicPr>
            <p:cNvPr id="17477" name="Picture 18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329208" y="4146578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66 CuadroTexto"/>
            <p:cNvSpPr txBox="1"/>
            <p:nvPr/>
          </p:nvSpPr>
          <p:spPr>
            <a:xfrm>
              <a:off x="2305208" y="4725975"/>
              <a:ext cx="1152000" cy="253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/>
                <a:t>Pinamar</a:t>
              </a:r>
            </a:p>
          </p:txBody>
        </p:sp>
      </p:grpSp>
      <p:grpSp>
        <p:nvGrpSpPr>
          <p:cNvPr id="120" name="119 Grupo"/>
          <p:cNvGrpSpPr>
            <a:grpSpLocks/>
          </p:cNvGrpSpPr>
          <p:nvPr/>
        </p:nvGrpSpPr>
        <p:grpSpPr bwMode="auto">
          <a:xfrm>
            <a:off x="3632200" y="4319588"/>
            <a:ext cx="1152525" cy="833437"/>
            <a:chOff x="3488828" y="4146578"/>
            <a:chExt cx="1152000" cy="833379"/>
          </a:xfrm>
        </p:grpSpPr>
        <p:pic>
          <p:nvPicPr>
            <p:cNvPr id="17475" name="Picture 20" descr="Y:\AG-MOVIL\BUENOS AIRES\COSTA2013\monte_hermoso\20130220_125044.jpg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3512828" y="4146578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70 CuadroTexto"/>
            <p:cNvSpPr txBox="1"/>
            <p:nvPr/>
          </p:nvSpPr>
          <p:spPr>
            <a:xfrm>
              <a:off x="3488828" y="4725975"/>
              <a:ext cx="1152000" cy="253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/>
                <a:t>Monte Hermoso</a:t>
              </a:r>
              <a:endParaRPr lang="es-AR" sz="1050" b="1" dirty="0"/>
            </a:p>
          </p:txBody>
        </p:sp>
      </p:grpSp>
      <p:grpSp>
        <p:nvGrpSpPr>
          <p:cNvPr id="109" name="108 Grupo"/>
          <p:cNvGrpSpPr>
            <a:grpSpLocks/>
          </p:cNvGrpSpPr>
          <p:nvPr/>
        </p:nvGrpSpPr>
        <p:grpSpPr bwMode="auto">
          <a:xfrm>
            <a:off x="6361113" y="4322763"/>
            <a:ext cx="1150937" cy="827087"/>
            <a:chOff x="6357950" y="4190720"/>
            <a:chExt cx="1152000" cy="828000"/>
          </a:xfrm>
        </p:grpSpPr>
        <p:pic>
          <p:nvPicPr>
            <p:cNvPr id="17473" name="Picture 22" descr="Y:\AG-MOVIL\BUENOS AIRES\arrecifes\DSCN6994.JPG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6380649" y="4190720"/>
              <a:ext cx="1106603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73 CuadroTexto"/>
            <p:cNvSpPr txBox="1"/>
            <p:nvPr/>
          </p:nvSpPr>
          <p:spPr>
            <a:xfrm>
              <a:off x="6357950" y="4726298"/>
              <a:ext cx="1152000" cy="25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Arrecifes</a:t>
              </a:r>
            </a:p>
          </p:txBody>
        </p:sp>
      </p:grpSp>
      <p:grpSp>
        <p:nvGrpSpPr>
          <p:cNvPr id="115" name="114 Grupo"/>
          <p:cNvGrpSpPr>
            <a:grpSpLocks/>
          </p:cNvGrpSpPr>
          <p:nvPr/>
        </p:nvGrpSpPr>
        <p:grpSpPr bwMode="auto">
          <a:xfrm>
            <a:off x="4837113" y="4286250"/>
            <a:ext cx="1471612" cy="900113"/>
            <a:chOff x="4857752" y="4146578"/>
            <a:chExt cx="1472000" cy="899775"/>
          </a:xfrm>
        </p:grpSpPr>
        <p:pic>
          <p:nvPicPr>
            <p:cNvPr id="17471" name="Picture 21" descr="Y:\AG-MOVIL\BUENOS AIRES\areco\DSC01165.JPG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4857752" y="4146578"/>
              <a:ext cx="1472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74 CuadroTexto"/>
            <p:cNvSpPr txBox="1"/>
            <p:nvPr/>
          </p:nvSpPr>
          <p:spPr>
            <a:xfrm>
              <a:off x="5018131" y="4630584"/>
              <a:ext cx="1151241" cy="415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San Antonio de Areco</a:t>
              </a:r>
            </a:p>
          </p:txBody>
        </p:sp>
      </p:grpSp>
      <p:grpSp>
        <p:nvGrpSpPr>
          <p:cNvPr id="104" name="103 Grupo"/>
          <p:cNvGrpSpPr>
            <a:grpSpLocks/>
          </p:cNvGrpSpPr>
          <p:nvPr/>
        </p:nvGrpSpPr>
        <p:grpSpPr bwMode="auto">
          <a:xfrm>
            <a:off x="7564438" y="4322763"/>
            <a:ext cx="1473200" cy="827087"/>
            <a:chOff x="7564914" y="4218016"/>
            <a:chExt cx="1472000" cy="828000"/>
          </a:xfrm>
        </p:grpSpPr>
        <p:pic>
          <p:nvPicPr>
            <p:cNvPr id="17469" name="Picture 23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7564914" y="4218016"/>
              <a:ext cx="1472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76 CuadroTexto"/>
            <p:cNvSpPr txBox="1"/>
            <p:nvPr/>
          </p:nvSpPr>
          <p:spPr>
            <a:xfrm>
              <a:off x="7725120" y="4726577"/>
              <a:ext cx="1151586" cy="252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Avellaneda</a:t>
              </a:r>
            </a:p>
          </p:txBody>
        </p:sp>
      </p:grpSp>
      <p:grpSp>
        <p:nvGrpSpPr>
          <p:cNvPr id="135" name="134 Grupo"/>
          <p:cNvGrpSpPr>
            <a:grpSpLocks/>
          </p:cNvGrpSpPr>
          <p:nvPr/>
        </p:nvGrpSpPr>
        <p:grpSpPr bwMode="auto">
          <a:xfrm>
            <a:off x="19050" y="5216525"/>
            <a:ext cx="1152525" cy="828675"/>
            <a:chOff x="19551" y="5072074"/>
            <a:chExt cx="1152000" cy="828000"/>
          </a:xfrm>
        </p:grpSpPr>
        <p:pic>
          <p:nvPicPr>
            <p:cNvPr id="17467" name="Picture 24" descr="Y:\AG-MOVIL\BUENOS AIRES\banfield\Lomas de Zamora-20130527-00137.jpg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3551" y="5072074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78 CuadroTexto"/>
            <p:cNvSpPr txBox="1"/>
            <p:nvPr/>
          </p:nvSpPr>
          <p:spPr>
            <a:xfrm>
              <a:off x="19551" y="5643108"/>
              <a:ext cx="115200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Banfield</a:t>
              </a:r>
            </a:p>
          </p:txBody>
        </p:sp>
      </p:grpSp>
      <p:grpSp>
        <p:nvGrpSpPr>
          <p:cNvPr id="140" name="139 Grupo"/>
          <p:cNvGrpSpPr>
            <a:grpSpLocks/>
          </p:cNvGrpSpPr>
          <p:nvPr/>
        </p:nvGrpSpPr>
        <p:grpSpPr bwMode="auto">
          <a:xfrm>
            <a:off x="1143000" y="2516188"/>
            <a:ext cx="1152525" cy="827087"/>
            <a:chOff x="1166357" y="5072074"/>
            <a:chExt cx="1152000" cy="828000"/>
          </a:xfrm>
        </p:grpSpPr>
        <p:pic>
          <p:nvPicPr>
            <p:cNvPr id="17465" name="Picture 25" descr="Y:\AG-MOVIL\BUENOS AIRES\Burzaco\20130610_102507.jpg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1190357" y="5072074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80 CuadroTexto"/>
            <p:cNvSpPr txBox="1"/>
            <p:nvPr/>
          </p:nvSpPr>
          <p:spPr>
            <a:xfrm>
              <a:off x="1166357" y="5644205"/>
              <a:ext cx="1152000" cy="252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Burzaco</a:t>
              </a:r>
            </a:p>
          </p:txBody>
        </p:sp>
      </p:grpSp>
      <p:grpSp>
        <p:nvGrpSpPr>
          <p:cNvPr id="129" name="128 Grupo"/>
          <p:cNvGrpSpPr>
            <a:grpSpLocks/>
          </p:cNvGrpSpPr>
          <p:nvPr/>
        </p:nvGrpSpPr>
        <p:grpSpPr bwMode="auto">
          <a:xfrm>
            <a:off x="2438400" y="5218113"/>
            <a:ext cx="1152525" cy="828675"/>
            <a:chOff x="2305208" y="5072074"/>
            <a:chExt cx="1152000" cy="828000"/>
          </a:xfrm>
        </p:grpSpPr>
        <p:pic>
          <p:nvPicPr>
            <p:cNvPr id="17463" name="Picture 26" descr="Y:\AG-MOVIL\BUENOS AIRES\campana\la foto5.JPG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2329208" y="5072074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82 CuadroTexto"/>
            <p:cNvSpPr txBox="1"/>
            <p:nvPr/>
          </p:nvSpPr>
          <p:spPr>
            <a:xfrm>
              <a:off x="2305208" y="5643108"/>
              <a:ext cx="115200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Campana</a:t>
              </a:r>
            </a:p>
          </p:txBody>
        </p:sp>
      </p:grpSp>
      <p:grpSp>
        <p:nvGrpSpPr>
          <p:cNvPr id="121" name="120 Grupo"/>
          <p:cNvGrpSpPr>
            <a:grpSpLocks/>
          </p:cNvGrpSpPr>
          <p:nvPr/>
        </p:nvGrpSpPr>
        <p:grpSpPr bwMode="auto">
          <a:xfrm>
            <a:off x="3648075" y="5218113"/>
            <a:ext cx="1152525" cy="828675"/>
            <a:chOff x="3488828" y="5072074"/>
            <a:chExt cx="1152000" cy="828000"/>
          </a:xfrm>
        </p:grpSpPr>
        <p:pic>
          <p:nvPicPr>
            <p:cNvPr id="17461" name="Picture 27" descr="Y:\AG-MOVIL\BUENOS AIRES\delViso\la foto5.JPG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3510547" y="5072074"/>
              <a:ext cx="1108562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84 CuadroTexto"/>
            <p:cNvSpPr txBox="1"/>
            <p:nvPr/>
          </p:nvSpPr>
          <p:spPr>
            <a:xfrm>
              <a:off x="3488828" y="5643108"/>
              <a:ext cx="115200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Del  Viso</a:t>
              </a:r>
            </a:p>
          </p:txBody>
        </p:sp>
      </p:grpSp>
      <p:grpSp>
        <p:nvGrpSpPr>
          <p:cNvPr id="116" name="115 Grupo"/>
          <p:cNvGrpSpPr>
            <a:grpSpLocks/>
          </p:cNvGrpSpPr>
          <p:nvPr/>
        </p:nvGrpSpPr>
        <p:grpSpPr bwMode="auto">
          <a:xfrm>
            <a:off x="4857750" y="5218113"/>
            <a:ext cx="1152525" cy="828675"/>
            <a:chOff x="4733969" y="5072074"/>
            <a:chExt cx="1152000" cy="828000"/>
          </a:xfrm>
        </p:grpSpPr>
        <p:pic>
          <p:nvPicPr>
            <p:cNvPr id="17459" name="Picture 28" descr="Y:\AG-MOVIL\BUENOS AIRES\escobar\la foto50.JPG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4757969" y="5072074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86 CuadroTexto"/>
            <p:cNvSpPr txBox="1"/>
            <p:nvPr/>
          </p:nvSpPr>
          <p:spPr>
            <a:xfrm>
              <a:off x="4733969" y="5643108"/>
              <a:ext cx="1152000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Escobar</a:t>
              </a:r>
            </a:p>
          </p:txBody>
        </p:sp>
      </p:grpSp>
      <p:grpSp>
        <p:nvGrpSpPr>
          <p:cNvPr id="105" name="104 Grupo"/>
          <p:cNvGrpSpPr>
            <a:grpSpLocks/>
          </p:cNvGrpSpPr>
          <p:nvPr/>
        </p:nvGrpSpPr>
        <p:grpSpPr bwMode="auto">
          <a:xfrm>
            <a:off x="7564438" y="5218113"/>
            <a:ext cx="1473200" cy="828675"/>
            <a:chOff x="7564914" y="5143512"/>
            <a:chExt cx="1472000" cy="828000"/>
          </a:xfrm>
        </p:grpSpPr>
        <p:pic>
          <p:nvPicPr>
            <p:cNvPr id="17457" name="Picture 31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7564914" y="5143512"/>
              <a:ext cx="1472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90 CuadroTexto"/>
            <p:cNvSpPr txBox="1"/>
            <p:nvPr/>
          </p:nvSpPr>
          <p:spPr>
            <a:xfrm>
              <a:off x="7725120" y="5643167"/>
              <a:ext cx="1151586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Moreno</a:t>
              </a:r>
            </a:p>
          </p:txBody>
        </p:sp>
      </p:grpSp>
      <p:grpSp>
        <p:nvGrpSpPr>
          <p:cNvPr id="110" name="109 Grupo"/>
          <p:cNvGrpSpPr>
            <a:grpSpLocks/>
          </p:cNvGrpSpPr>
          <p:nvPr/>
        </p:nvGrpSpPr>
        <p:grpSpPr bwMode="auto">
          <a:xfrm>
            <a:off x="6067425" y="5218113"/>
            <a:ext cx="1439863" cy="828675"/>
            <a:chOff x="6213950" y="5072074"/>
            <a:chExt cx="1440000" cy="828000"/>
          </a:xfrm>
        </p:grpSpPr>
        <p:pic>
          <p:nvPicPr>
            <p:cNvPr id="17455" name="Picture 32" descr="Y:\AG-MOVIL\BUENOS AIRES\lanus\la foto3.JPG"/>
            <p:cNvPicPr preferRelativeResize="0">
              <a:picLocks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6213950" y="5072074"/>
              <a:ext cx="1440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88 CuadroTexto"/>
            <p:cNvSpPr txBox="1"/>
            <p:nvPr/>
          </p:nvSpPr>
          <p:spPr>
            <a:xfrm>
              <a:off x="6358427" y="5643108"/>
              <a:ext cx="1151047" cy="2537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Lanús</a:t>
              </a:r>
            </a:p>
          </p:txBody>
        </p:sp>
      </p:grpSp>
      <p:grpSp>
        <p:nvGrpSpPr>
          <p:cNvPr id="17451" name="142 Grupo"/>
          <p:cNvGrpSpPr>
            <a:grpSpLocks/>
          </p:cNvGrpSpPr>
          <p:nvPr/>
        </p:nvGrpSpPr>
        <p:grpSpPr bwMode="auto">
          <a:xfrm>
            <a:off x="1200150" y="5214938"/>
            <a:ext cx="1285875" cy="831850"/>
            <a:chOff x="1200788" y="5214950"/>
            <a:chExt cx="1285884" cy="831406"/>
          </a:xfrm>
        </p:grpSpPr>
        <p:pic>
          <p:nvPicPr>
            <p:cNvPr id="17453" name="Picture 2" descr="Y:\AG-MOVIL\BUENOS AIRES\gral_rodriguez\20130429_113008.jpg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1291730" y="5214950"/>
              <a:ext cx="110400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141 CuadroTexto"/>
            <p:cNvSpPr txBox="1"/>
            <p:nvPr/>
          </p:nvSpPr>
          <p:spPr>
            <a:xfrm>
              <a:off x="1200788" y="5792492"/>
              <a:ext cx="1285884" cy="253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50" b="1" dirty="0">
                  <a:solidFill>
                    <a:srgbClr val="FFFF00"/>
                  </a:solidFill>
                </a:rPr>
                <a:t>General Rodríguez</a:t>
              </a:r>
            </a:p>
          </p:txBody>
        </p:sp>
      </p:grpSp>
      <p:sp>
        <p:nvSpPr>
          <p:cNvPr id="17452" name="137 CuadroTexto"/>
          <p:cNvSpPr txBox="1">
            <a:spLocks noChangeArrowheads="1"/>
          </p:cNvSpPr>
          <p:nvPr/>
        </p:nvSpPr>
        <p:spPr bwMode="auto">
          <a:xfrm>
            <a:off x="1619250" y="115888"/>
            <a:ext cx="746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300" b="1">
                <a:solidFill>
                  <a:schemeClr val="bg1"/>
                </a:solidFill>
              </a:rPr>
              <a:t>EMPLAZAMIENTOS DE LA AGENCIA MÓVIL - IMAGENES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EE726-792A-4BA3-AF2B-43CFCF9AC0B9}" type="slidenum">
              <a:rPr lang="es-AR"/>
              <a:pPr>
                <a:defRPr/>
              </a:pPr>
              <a:t>13</a:t>
            </a:fld>
            <a:endParaRPr lang="es-AR" dirty="0"/>
          </a:p>
        </p:txBody>
      </p:sp>
      <p:sp>
        <p:nvSpPr>
          <p:cNvPr id="18434" name="6 CuadroTexto"/>
          <p:cNvSpPr txBox="1">
            <a:spLocks noChangeArrowheads="1"/>
          </p:cNvSpPr>
          <p:nvPr/>
        </p:nvSpPr>
        <p:spPr bwMode="auto">
          <a:xfrm>
            <a:off x="690563" y="3660775"/>
            <a:ext cx="3262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Contribuyentes atendidos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269875" y="2286000"/>
            <a:ext cx="4103688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26" name="125 Rectángulo"/>
          <p:cNvSpPr>
            <a:spLocks noChangeAspect="1"/>
          </p:cNvSpPr>
          <p:nvPr/>
        </p:nvSpPr>
        <p:spPr>
          <a:xfrm>
            <a:off x="4770438" y="2286000"/>
            <a:ext cx="4103687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27" name="126 Rectángulo"/>
          <p:cNvSpPr>
            <a:spLocks noChangeAspect="1"/>
          </p:cNvSpPr>
          <p:nvPr/>
        </p:nvSpPr>
        <p:spPr>
          <a:xfrm>
            <a:off x="5192713" y="2662238"/>
            <a:ext cx="433387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9" name="128 Rectángulo"/>
          <p:cNvSpPr>
            <a:spLocks noChangeAspect="1"/>
          </p:cNvSpPr>
          <p:nvPr/>
        </p:nvSpPr>
        <p:spPr>
          <a:xfrm>
            <a:off x="601027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0" name="129 Rectángulo"/>
          <p:cNvSpPr>
            <a:spLocks noChangeAspect="1"/>
          </p:cNvSpPr>
          <p:nvPr/>
        </p:nvSpPr>
        <p:spPr>
          <a:xfrm>
            <a:off x="8140700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35" name="134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1" name="140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2" name="141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3" name="142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4" name="143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5" name="144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6" name="145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7" name="146 Rectángulo"/>
          <p:cNvSpPr>
            <a:spLocks noChangeAspect="1"/>
          </p:cNvSpPr>
          <p:nvPr/>
        </p:nvSpPr>
        <p:spPr>
          <a:xfrm>
            <a:off x="59959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8" name="147 Rectángulo"/>
          <p:cNvSpPr>
            <a:spLocks noChangeAspect="1"/>
          </p:cNvSpPr>
          <p:nvPr/>
        </p:nvSpPr>
        <p:spPr>
          <a:xfrm>
            <a:off x="5181600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1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49" name="148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0" name="149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1" name="150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2" name="151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3" name="152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4" name="153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5" name="154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6" name="155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7" name="156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58" name="157 Rectángulo"/>
          <p:cNvSpPr>
            <a:spLocks noChangeAspect="1"/>
          </p:cNvSpPr>
          <p:nvPr/>
        </p:nvSpPr>
        <p:spPr>
          <a:xfrm>
            <a:off x="67405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59" name="158 Rectángulo"/>
          <p:cNvSpPr>
            <a:spLocks noChangeAspect="1"/>
          </p:cNvSpPr>
          <p:nvPr/>
        </p:nvSpPr>
        <p:spPr>
          <a:xfrm>
            <a:off x="59991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60" name="159 Rectángulo"/>
          <p:cNvSpPr>
            <a:spLocks noChangeAspect="1"/>
          </p:cNvSpPr>
          <p:nvPr/>
        </p:nvSpPr>
        <p:spPr>
          <a:xfrm>
            <a:off x="5986463" y="2662238"/>
            <a:ext cx="433387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9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75" name="174 Rectángulo"/>
          <p:cNvSpPr>
            <a:spLocks noChangeAspect="1"/>
          </p:cNvSpPr>
          <p:nvPr/>
        </p:nvSpPr>
        <p:spPr>
          <a:xfrm>
            <a:off x="74263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6" name="175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7" name="176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8" name="177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9" name="178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0" name="179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1" name="180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2" name="181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3" name="182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4" name="183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85" name="184 Rectángulo"/>
          <p:cNvSpPr>
            <a:spLocks noChangeAspect="1"/>
          </p:cNvSpPr>
          <p:nvPr/>
        </p:nvSpPr>
        <p:spPr>
          <a:xfrm>
            <a:off x="74215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8472" name="185 CuadroTexto"/>
          <p:cNvSpPr txBox="1">
            <a:spLocks noChangeArrowheads="1"/>
          </p:cNvSpPr>
          <p:nvPr/>
        </p:nvSpPr>
        <p:spPr bwMode="auto">
          <a:xfrm>
            <a:off x="5381625" y="3660775"/>
            <a:ext cx="288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Consultas resueltas</a:t>
            </a:r>
          </a:p>
        </p:txBody>
      </p:sp>
      <p:sp>
        <p:nvSpPr>
          <p:cNvPr id="18473" name="186 CuadroTexto"/>
          <p:cNvSpPr txBox="1">
            <a:spLocks noChangeArrowheads="1"/>
          </p:cNvSpPr>
          <p:nvPr/>
        </p:nvSpPr>
        <p:spPr bwMode="auto">
          <a:xfrm>
            <a:off x="2974975" y="5672138"/>
            <a:ext cx="319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Trámites realizados</a:t>
            </a:r>
          </a:p>
        </p:txBody>
      </p:sp>
      <p:sp>
        <p:nvSpPr>
          <p:cNvPr id="222" name="221 Rectángulo"/>
          <p:cNvSpPr>
            <a:spLocks noChangeAspect="1"/>
          </p:cNvSpPr>
          <p:nvPr/>
        </p:nvSpPr>
        <p:spPr>
          <a:xfrm>
            <a:off x="2519363" y="4354513"/>
            <a:ext cx="4105275" cy="12969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24" name="223 Rectángulo"/>
          <p:cNvSpPr>
            <a:spLocks noChangeAspect="1"/>
          </p:cNvSpPr>
          <p:nvPr/>
        </p:nvSpPr>
        <p:spPr>
          <a:xfrm>
            <a:off x="3227388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25" name="224 Rectángulo"/>
          <p:cNvSpPr>
            <a:spLocks noChangeAspect="1"/>
          </p:cNvSpPr>
          <p:nvPr/>
        </p:nvSpPr>
        <p:spPr>
          <a:xfrm>
            <a:off x="54483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26" name="225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27" name="226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28" name="227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29" name="228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0" name="229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1" name="230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2" name="231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3" name="232 Rectángulo"/>
          <p:cNvSpPr>
            <a:spLocks noChangeAspect="1"/>
          </p:cNvSpPr>
          <p:nvPr/>
        </p:nvSpPr>
        <p:spPr>
          <a:xfrm>
            <a:off x="321310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7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35" name="234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6" name="235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7" name="236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8" name="237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9" name="238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0" name="239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1" name="240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2" name="241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3" name="242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4" name="243 Rectángulo"/>
          <p:cNvSpPr>
            <a:spLocks noChangeAspect="1"/>
          </p:cNvSpPr>
          <p:nvPr/>
        </p:nvSpPr>
        <p:spPr>
          <a:xfrm>
            <a:off x="3981450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45" name="244 Rectángulo"/>
          <p:cNvSpPr>
            <a:spLocks noChangeAspect="1"/>
          </p:cNvSpPr>
          <p:nvPr/>
        </p:nvSpPr>
        <p:spPr>
          <a:xfrm>
            <a:off x="4706938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6" name="245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7" name="246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8" name="247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49" name="248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50" name="249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51" name="250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52" name="251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3" name="132 Rectángulo"/>
          <p:cNvSpPr/>
          <p:nvPr/>
        </p:nvSpPr>
        <p:spPr>
          <a:xfrm>
            <a:off x="269875" y="1249363"/>
            <a:ext cx="3444875" cy="500062"/>
          </a:xfrm>
          <a:prstGeom prst="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53" name="252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54" name="253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55" name="254 Rectángulo"/>
          <p:cNvSpPr>
            <a:spLocks noChangeAspect="1"/>
          </p:cNvSpPr>
          <p:nvPr/>
        </p:nvSpPr>
        <p:spPr>
          <a:xfrm>
            <a:off x="4702175" y="4714875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8507" name="255 CuadroTexto"/>
          <p:cNvSpPr txBox="1">
            <a:spLocks noChangeArrowheads="1"/>
          </p:cNvSpPr>
          <p:nvPr/>
        </p:nvSpPr>
        <p:spPr bwMode="auto">
          <a:xfrm>
            <a:off x="3348038" y="115888"/>
            <a:ext cx="573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DATOS</a:t>
            </a:r>
          </a:p>
        </p:txBody>
      </p:sp>
      <p:sp>
        <p:nvSpPr>
          <p:cNvPr id="262" name="261 Rectángulo"/>
          <p:cNvSpPr>
            <a:spLocks noChangeAspect="1"/>
          </p:cNvSpPr>
          <p:nvPr/>
        </p:nvSpPr>
        <p:spPr>
          <a:xfrm>
            <a:off x="1071563" y="1143000"/>
            <a:ext cx="57626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71" name="270 Rectángulo"/>
          <p:cNvSpPr>
            <a:spLocks noChangeAspect="1"/>
          </p:cNvSpPr>
          <p:nvPr/>
        </p:nvSpPr>
        <p:spPr>
          <a:xfrm>
            <a:off x="1071563" y="1143000"/>
            <a:ext cx="57626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72" name="271 Rectángulo"/>
          <p:cNvSpPr>
            <a:spLocks noChangeAspect="1"/>
          </p:cNvSpPr>
          <p:nvPr/>
        </p:nvSpPr>
        <p:spPr>
          <a:xfrm>
            <a:off x="1071563" y="1143000"/>
            <a:ext cx="57626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s-A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1" name="280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2" name="281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3" name="282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4" name="283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5" name="284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86" name="285 Rectángulo"/>
          <p:cNvSpPr>
            <a:spLocks noChangeAspect="1"/>
          </p:cNvSpPr>
          <p:nvPr/>
        </p:nvSpPr>
        <p:spPr>
          <a:xfrm>
            <a:off x="1790700" y="1143000"/>
            <a:ext cx="5762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s-A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63 Rectángulo"/>
          <p:cNvSpPr>
            <a:spLocks noChangeAspect="1"/>
          </p:cNvSpPr>
          <p:nvPr/>
        </p:nvSpPr>
        <p:spPr>
          <a:xfrm>
            <a:off x="6334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4" name="113 Rectángulo"/>
          <p:cNvSpPr>
            <a:spLocks noChangeAspect="1"/>
          </p:cNvSpPr>
          <p:nvPr/>
        </p:nvSpPr>
        <p:spPr>
          <a:xfrm>
            <a:off x="1371600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8" name="67 Rectángulo"/>
          <p:cNvSpPr>
            <a:spLocks noChangeAspect="1"/>
          </p:cNvSpPr>
          <p:nvPr/>
        </p:nvSpPr>
        <p:spPr>
          <a:xfrm>
            <a:off x="3497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25" name="124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3" name="92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4" name="93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5" name="94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6" name="95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7" name="96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8" name="97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9" name="98 Rectángulo"/>
          <p:cNvSpPr>
            <a:spLocks noChangeAspect="1"/>
          </p:cNvSpPr>
          <p:nvPr/>
        </p:nvSpPr>
        <p:spPr>
          <a:xfrm>
            <a:off x="135731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7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13" name="112 Rectángulo"/>
          <p:cNvSpPr>
            <a:spLocks noChangeAspect="1"/>
          </p:cNvSpPr>
          <p:nvPr/>
        </p:nvSpPr>
        <p:spPr>
          <a:xfrm>
            <a:off x="622300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1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15" name="114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6" name="115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7" name="116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8" name="117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9" name="118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0" name="119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1" name="120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2" name="121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3" name="122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24" name="123 Rectángulo"/>
          <p:cNvSpPr>
            <a:spLocks noChangeAspect="1"/>
          </p:cNvSpPr>
          <p:nvPr/>
        </p:nvSpPr>
        <p:spPr>
          <a:xfrm>
            <a:off x="2100263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74" name="173 Rectángulo"/>
          <p:cNvSpPr>
            <a:spLocks noChangeAspect="1"/>
          </p:cNvSpPr>
          <p:nvPr/>
        </p:nvSpPr>
        <p:spPr>
          <a:xfrm>
            <a:off x="2782888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0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7" name="66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9" name="68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0" name="69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1" name="70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4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5" name="74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9" name="78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6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83" name="82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7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87" name="86 Rectángulo"/>
          <p:cNvSpPr>
            <a:spLocks noChangeAspect="1"/>
          </p:cNvSpPr>
          <p:nvPr/>
        </p:nvSpPr>
        <p:spPr>
          <a:xfrm>
            <a:off x="2778125" y="266223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1" name="90 Rectángulo"/>
          <p:cNvSpPr>
            <a:spLocks noChangeAspect="1"/>
          </p:cNvSpPr>
          <p:nvPr/>
        </p:nvSpPr>
        <p:spPr>
          <a:xfrm>
            <a:off x="2778125" y="264318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9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2" name="91 Rectángulo"/>
          <p:cNvSpPr>
            <a:spLocks noChangeAspect="1"/>
          </p:cNvSpPr>
          <p:nvPr/>
        </p:nvSpPr>
        <p:spPr>
          <a:xfrm>
            <a:off x="2778125" y="2655888"/>
            <a:ext cx="431800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dirty="0">
                <a:solidFill>
                  <a:schemeClr val="tx1"/>
                </a:solidFill>
              </a:rPr>
              <a:t>0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31" name="130 CuadroTexto"/>
          <p:cNvSpPr txBox="1">
            <a:spLocks noChangeArrowheads="1"/>
          </p:cNvSpPr>
          <p:nvPr/>
        </p:nvSpPr>
        <p:spPr bwMode="auto">
          <a:xfrm>
            <a:off x="500063" y="13144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32" name="131 CuadroTexto"/>
          <p:cNvSpPr txBox="1">
            <a:spLocks noChangeArrowheads="1"/>
          </p:cNvSpPr>
          <p:nvPr/>
        </p:nvSpPr>
        <p:spPr bwMode="auto">
          <a:xfrm>
            <a:off x="2500313" y="13144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chemeClr val="bg1"/>
                </a:solidFill>
              </a:rPr>
              <a:t>semanas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00"/>
                            </p:stCondLst>
                            <p:childTnLst>
                              <p:par>
                                <p:cTn id="1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9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700"/>
                            </p:stCondLst>
                            <p:childTnLst>
                              <p:par>
                                <p:cTn id="2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9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800"/>
                            </p:stCondLst>
                            <p:childTnLst>
                              <p:par>
                                <p:cTn id="2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9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6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9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6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9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2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6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2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200"/>
                            </p:stCondLst>
                            <p:childTnLst>
                              <p:par>
                                <p:cTn id="2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6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9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2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300"/>
                            </p:stCondLst>
                            <p:childTnLst>
                              <p:par>
                                <p:cTn id="2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6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9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2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400"/>
                            </p:stCondLst>
                            <p:childTnLst>
                              <p:par>
                                <p:cTn id="2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6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9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2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6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2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6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6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9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2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7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6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9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2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8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6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9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900"/>
                            </p:stCondLst>
                            <p:childTnLst>
                              <p:par>
                                <p:cTn id="3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6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133" grpId="0" animBg="1"/>
      <p:bldP spid="253" grpId="0" animBg="1"/>
      <p:bldP spid="254" grpId="0" animBg="1"/>
      <p:bldP spid="255" grpId="0" animBg="1"/>
      <p:bldP spid="271" grpId="0" animBg="1"/>
      <p:bldP spid="272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69" grpId="0" animBg="1"/>
      <p:bldP spid="70" grpId="0" animBg="1"/>
      <p:bldP spid="71" grpId="0" animBg="1"/>
      <p:bldP spid="75" grpId="0" animBg="1"/>
      <p:bldP spid="79" grpId="0" animBg="1"/>
      <p:bldP spid="83" grpId="0" animBg="1"/>
      <p:bldP spid="87" grpId="0" animBg="1"/>
      <p:bldP spid="91" grpId="0" animBg="1"/>
      <p:bldP spid="92" grpId="0" animBg="1"/>
      <p:bldP spid="131" grpId="0"/>
      <p:bldP spid="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12812-DEBE-45B5-9B54-1BD87B5E3AD2}" type="slidenum">
              <a:rPr lang="es-AR"/>
              <a:pPr>
                <a:defRPr/>
              </a:pPr>
              <a:t>14</a:t>
            </a:fld>
            <a:endParaRPr lang="es-AR" dirty="0"/>
          </a:p>
        </p:txBody>
      </p:sp>
      <p:pic>
        <p:nvPicPr>
          <p:cNvPr id="19460" name="7 Imagen" descr="AFIP-PARA-FONDOS-NEGRO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0241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357688" y="2786063"/>
            <a:ext cx="3857625" cy="326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4800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sz="5400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endParaRPr lang="es-AR" sz="5400" b="1" spc="250" dirty="0">
              <a:solidFill>
                <a:schemeClr val="bg1"/>
              </a:solidFill>
              <a:latin typeface="Franklin Gothic Demi" pitchFamily="34" charset="0"/>
            </a:endParaRPr>
          </a:p>
          <a:p>
            <a:pPr>
              <a:defRPr/>
            </a:pPr>
            <a:endParaRPr lang="es-AR" sz="4200" b="1" spc="250" dirty="0">
              <a:solidFill>
                <a:schemeClr val="bg1"/>
              </a:solidFill>
              <a:latin typeface="Franklin Gothic Demi" pitchFamily="34" charset="0"/>
            </a:endParaRPr>
          </a:p>
          <a:p>
            <a:pPr>
              <a:defRPr/>
            </a:pPr>
            <a:r>
              <a:rPr lang="es-AR" sz="4800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sz="4800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8194" name="Picture 2" descr="C:\Documents and Settings\Administrador\Escritorio\STAND\stand frent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857625"/>
            <a:ext cx="2035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C5684-4587-41FC-AF3E-32257806F2FF}" type="slidenum">
              <a:rPr lang="es-AR"/>
              <a:pPr>
                <a:defRPr/>
              </a:pPr>
              <a:t>15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71563" y="1704975"/>
            <a:ext cx="35004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b="1"/>
              <a:t>AFIP presente en lugares </a:t>
            </a:r>
          </a:p>
          <a:p>
            <a:pPr algn="ctr"/>
            <a:r>
              <a:rPr lang="es-ES" sz="4400" b="1"/>
              <a:t>de concurrencia masiva</a:t>
            </a:r>
            <a:endParaRPr lang="es-AR" sz="4400" b="1"/>
          </a:p>
        </p:txBody>
      </p:sp>
      <p:sp>
        <p:nvSpPr>
          <p:cNvPr id="20486" name="AutoShape 4" descr="CID:%7b29E86B87-EDD1-4DE5-9196-B3034E4F579F%7d/stand%20final%2001%20aerea%20copy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7" name="AutoShape 6" descr="CID:%7b29E86B87-EDD1-4DE5-9196-B3034E4F579F%7d/stand%20final%2001%20aerea%20copy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8" name="AutoShape 8" descr="CID:%7b5751E19A-93EC-45A4-B5F6-2945C24452C4%7d/stand%20final%2001%20aerea%20copy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66750"/>
            <a:ext cx="3629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2BD99-8AB7-4303-915D-F3240A2D1C98}" type="slidenum">
              <a:rPr lang="es-AR"/>
              <a:pPr>
                <a:defRPr/>
              </a:pPr>
              <a:t>16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73150" y="3954463"/>
            <a:ext cx="3857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Equipamiento </a:t>
            </a:r>
          </a:p>
          <a:p>
            <a:pPr algn="ctr"/>
            <a:r>
              <a:rPr lang="es-ES" sz="3200" b="1"/>
              <a:t>tecnológico</a:t>
            </a:r>
            <a:endParaRPr lang="es-AR" sz="3200" b="1"/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66750"/>
            <a:ext cx="3629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071563" y="1785938"/>
            <a:ext cx="3857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Atención</a:t>
            </a:r>
          </a:p>
          <a:p>
            <a:pPr algn="ctr"/>
            <a:r>
              <a:rPr lang="es-ES" sz="3200" b="1"/>
              <a:t>personalizada</a:t>
            </a:r>
            <a:endParaRPr lang="es-AR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237C8-33DC-4224-927A-43BDF3CAACFB}" type="slidenum">
              <a:rPr lang="es-AR"/>
              <a:pPr>
                <a:defRPr/>
              </a:pPr>
              <a:t>17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39763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011238" y="1512888"/>
            <a:ext cx="3571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Consultas	</a:t>
            </a:r>
            <a:endParaRPr lang="es-AR" sz="3200" b="1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68363" y="2343150"/>
            <a:ext cx="3857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Asistencia en trámites</a:t>
            </a:r>
            <a:endParaRPr lang="es-AR" sz="3200" b="1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011238" y="3665538"/>
            <a:ext cx="3571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Otorgamiento de Clave fiscal</a:t>
            </a:r>
            <a:endParaRPr lang="es-AR" sz="3200" b="1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868363" y="49879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Instructivos</a:t>
            </a:r>
            <a:endParaRPr lang="es-AR" sz="3200" b="1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66750"/>
            <a:ext cx="3629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CF72C-DC87-41D8-81A1-1C8E133D9319}" type="slidenum">
              <a:rPr lang="es-AR"/>
              <a:pPr>
                <a:defRPr/>
              </a:pPr>
              <a:t>18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322388" y="126523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mejor atención</a:t>
            </a:r>
            <a:endParaRPr lang="es-AR" sz="3200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073150" y="3683000"/>
            <a:ext cx="342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inclusión</a:t>
            </a:r>
            <a:r>
              <a:rPr lang="es-ES" sz="2800" b="1"/>
              <a:t> </a:t>
            </a:r>
            <a:r>
              <a:rPr lang="es-ES" sz="2400" b="1"/>
              <a:t>de los distintos actores de la economía </a:t>
            </a:r>
            <a:r>
              <a:rPr lang="es-ES" sz="3200" b="1"/>
              <a:t>en los circuitos formales</a:t>
            </a:r>
            <a:endParaRPr lang="es-AR" sz="3200"/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251075" y="1981200"/>
            <a:ext cx="1071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9600"/>
              <a:t>+</a:t>
            </a: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66750"/>
            <a:ext cx="3629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309A2-4D77-42D7-B3AB-DDDB0AF19C36}" type="slidenum">
              <a:rPr lang="es-AR"/>
              <a:pPr>
                <a:defRPr/>
              </a:pPr>
              <a:t>19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71563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197475" y="1274763"/>
            <a:ext cx="3535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/>
              <a:t>Desde diciembre 2012, </a:t>
            </a:r>
          </a:p>
          <a:p>
            <a:pPr algn="ctr"/>
            <a:r>
              <a:rPr lang="es-ES" sz="2800" b="1"/>
              <a:t>en el </a:t>
            </a:r>
          </a:p>
          <a:p>
            <a:pPr algn="ctr"/>
            <a:r>
              <a:rPr lang="es-ES" sz="2800" b="1"/>
              <a:t>Tortugas Open Mall</a:t>
            </a:r>
            <a:endParaRPr lang="es-AR" sz="280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251450" y="3692525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/>
              <a:t>Ruta Panamericana, Acceso Norte </a:t>
            </a:r>
          </a:p>
          <a:p>
            <a:pPr algn="ctr"/>
            <a:r>
              <a:rPr lang="es-ES" sz="2400" b="1"/>
              <a:t>Ramal Pilar </a:t>
            </a:r>
          </a:p>
          <a:p>
            <a:pPr algn="ctr"/>
            <a:r>
              <a:rPr lang="es-ES" sz="2400" b="1"/>
              <a:t>Km 36,5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80166-96F2-411F-A579-D0175DAA6AC7}" type="slidenum">
              <a:rPr lang="es-AR"/>
              <a:pPr>
                <a:defRPr/>
              </a:pPr>
              <a:t>2</a:t>
            </a:fld>
            <a:endParaRPr lang="es-AR" dirty="0"/>
          </a:p>
        </p:txBody>
      </p:sp>
      <p:pic>
        <p:nvPicPr>
          <p:cNvPr id="7172" name="5 Imagen"/>
          <p:cNvPicPr>
            <a:picLocks noChangeAspect="1"/>
          </p:cNvPicPr>
          <p:nvPr/>
        </p:nvPicPr>
        <p:blipFill>
          <a:blip r:embed="rId2"/>
          <a:srcRect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AFIP-PARA-FONDOS-NEGR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25538"/>
            <a:ext cx="30241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E1C39-DD9C-41A2-93F0-9CC87A3EC304}" type="slidenum">
              <a:rPr lang="es-AR"/>
              <a:pPr>
                <a:defRPr/>
              </a:pPr>
              <a:t>20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17859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480" dirty="0">
                <a:solidFill>
                  <a:srgbClr val="00B0F0"/>
                </a:solidFill>
                <a:latin typeface="Franklin Gothic Demi" pitchFamily="34" charset="0"/>
              </a:rPr>
              <a:t>ESPACIOS</a:t>
            </a:r>
            <a:r>
              <a:rPr lang="es-AR" b="1" spc="25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90563"/>
            <a:ext cx="41449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7 CuadroTexto"/>
          <p:cNvSpPr txBox="1">
            <a:spLocks noChangeArrowheads="1"/>
          </p:cNvSpPr>
          <p:nvPr/>
        </p:nvSpPr>
        <p:spPr bwMode="auto">
          <a:xfrm>
            <a:off x="5197475" y="1527175"/>
            <a:ext cx="3535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/>
              <a:t>Tortugas Open Mall</a:t>
            </a:r>
            <a:endParaRPr lang="es-AR" sz="280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3" y="2965450"/>
            <a:ext cx="4146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286000"/>
            <a:ext cx="41449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14B4F-B5AD-47ED-A70E-2FB7BB584A56}" type="slidenum">
              <a:rPr lang="es-AR"/>
              <a:pPr>
                <a:defRPr/>
              </a:pPr>
              <a:t>21</a:t>
            </a:fld>
            <a:endParaRPr lang="es-AR" dirty="0"/>
          </a:p>
        </p:txBody>
      </p:sp>
      <p:pic>
        <p:nvPicPr>
          <p:cNvPr id="26628" name="7 Imagen" descr="AFIP-PARA-FONDOS-NEGRO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0241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357688" y="2786063"/>
            <a:ext cx="385762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4800" b="1" spc="480" dirty="0">
                <a:solidFill>
                  <a:srgbClr val="00B0F0"/>
                </a:solidFill>
                <a:latin typeface="Franklin Gothic Demi" pitchFamily="34" charset="0"/>
              </a:rPr>
              <a:t>CENTROS DE</a:t>
            </a:r>
          </a:p>
          <a:p>
            <a:pPr>
              <a:defRPr/>
            </a:pPr>
            <a:r>
              <a:rPr lang="es-AR" sz="4800" b="1" spc="480" dirty="0">
                <a:solidFill>
                  <a:srgbClr val="00B0F0"/>
                </a:solidFill>
                <a:latin typeface="Franklin Gothic Demi" pitchFamily="34" charset="0"/>
              </a:rPr>
              <a:t>ATENCION </a:t>
            </a:r>
            <a:r>
              <a:rPr lang="es-AR" sz="4800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sz="4800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9FF82-9E2A-4BF3-857A-4EE14A7C5ADE}" type="slidenum">
              <a:rPr lang="es-AR"/>
              <a:pPr>
                <a:defRPr/>
              </a:pPr>
              <a:t>22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grpSp>
        <p:nvGrpSpPr>
          <p:cNvPr id="6" name="93 Grupo"/>
          <p:cNvGrpSpPr>
            <a:grpSpLocks/>
          </p:cNvGrpSpPr>
          <p:nvPr/>
        </p:nvGrpSpPr>
        <p:grpSpPr bwMode="auto">
          <a:xfrm>
            <a:off x="2678113" y="857250"/>
            <a:ext cx="3787775" cy="1000125"/>
            <a:chOff x="2536017" y="857232"/>
            <a:chExt cx="3786214" cy="1000132"/>
          </a:xfrm>
        </p:grpSpPr>
        <p:sp>
          <p:nvSpPr>
            <p:cNvPr id="12" name="11 Rectángulo"/>
            <p:cNvSpPr/>
            <p:nvPr/>
          </p:nvSpPr>
          <p:spPr>
            <a:xfrm>
              <a:off x="2536017" y="857232"/>
              <a:ext cx="3786214" cy="1000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400" b="1" dirty="0"/>
            </a:p>
          </p:txBody>
        </p:sp>
        <p:grpSp>
          <p:nvGrpSpPr>
            <p:cNvPr id="27667" name="28 Grupo"/>
            <p:cNvGrpSpPr>
              <a:grpSpLocks/>
            </p:cNvGrpSpPr>
            <p:nvPr/>
          </p:nvGrpSpPr>
          <p:grpSpPr bwMode="auto">
            <a:xfrm>
              <a:off x="2607455" y="1089265"/>
              <a:ext cx="3643338" cy="536066"/>
              <a:chOff x="2714612" y="1000108"/>
              <a:chExt cx="3643338" cy="536066"/>
            </a:xfrm>
          </p:grpSpPr>
          <p:grpSp>
            <p:nvGrpSpPr>
              <p:cNvPr id="27668" name="27 Grupo"/>
              <p:cNvGrpSpPr>
                <a:grpSpLocks/>
              </p:cNvGrpSpPr>
              <p:nvPr/>
            </p:nvGrpSpPr>
            <p:grpSpPr bwMode="auto">
              <a:xfrm>
                <a:off x="3446711" y="1500174"/>
                <a:ext cx="2179140" cy="36000"/>
                <a:chOff x="3428992" y="1500174"/>
                <a:chExt cx="2179140" cy="36000"/>
              </a:xfrm>
            </p:grpSpPr>
            <p:sp>
              <p:nvSpPr>
                <p:cNvPr id="15" name="14 Rectángulo"/>
                <p:cNvSpPr/>
                <p:nvPr/>
              </p:nvSpPr>
              <p:spPr>
                <a:xfrm>
                  <a:off x="3428399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6" name="15 Rectángulo"/>
                <p:cNvSpPr/>
                <p:nvPr/>
              </p:nvSpPr>
              <p:spPr>
                <a:xfrm>
                  <a:off x="3642623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3856848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8" name="17 Rectángulo"/>
                <p:cNvSpPr/>
                <p:nvPr/>
              </p:nvSpPr>
              <p:spPr>
                <a:xfrm>
                  <a:off x="4071071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9" name="18 Rectángulo"/>
                <p:cNvSpPr/>
                <p:nvPr/>
              </p:nvSpPr>
              <p:spPr>
                <a:xfrm>
                  <a:off x="4286882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0" name="19 Rectángulo"/>
                <p:cNvSpPr/>
                <p:nvPr/>
              </p:nvSpPr>
              <p:spPr>
                <a:xfrm>
                  <a:off x="4501107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4715331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>
                  <a:off x="4929556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3" name="22 Rectángulo"/>
                <p:cNvSpPr/>
                <p:nvPr/>
              </p:nvSpPr>
              <p:spPr>
                <a:xfrm>
                  <a:off x="5143779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5358004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5" name="24 Rectángulo"/>
                <p:cNvSpPr/>
                <p:nvPr/>
              </p:nvSpPr>
              <p:spPr>
                <a:xfrm>
                  <a:off x="5572228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</p:grpSp>
          <p:sp>
            <p:nvSpPr>
              <p:cNvPr id="27669" name="26 CuadroTexto"/>
              <p:cNvSpPr txBox="1">
                <a:spLocks noChangeArrowheads="1"/>
              </p:cNvSpPr>
              <p:nvPr/>
            </p:nvSpPr>
            <p:spPr bwMode="auto">
              <a:xfrm>
                <a:off x="2714612" y="1000108"/>
                <a:ext cx="36433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400" b="1">
                    <a:solidFill>
                      <a:schemeClr val="bg1"/>
                    </a:solidFill>
                  </a:rPr>
                  <a:t>Centros  de  Atención</a:t>
                </a:r>
              </a:p>
            </p:txBody>
          </p:sp>
        </p:grpSp>
      </p:grpSp>
      <p:grpSp>
        <p:nvGrpSpPr>
          <p:cNvPr id="9" name="104 Grupo"/>
          <p:cNvGrpSpPr>
            <a:grpSpLocks/>
          </p:cNvGrpSpPr>
          <p:nvPr/>
        </p:nvGrpSpPr>
        <p:grpSpPr bwMode="auto">
          <a:xfrm>
            <a:off x="1081088" y="3154363"/>
            <a:ext cx="7348537" cy="1727200"/>
            <a:chOff x="1223938" y="2652706"/>
            <a:chExt cx="7348590" cy="1727164"/>
          </a:xfrm>
        </p:grpSpPr>
        <p:sp>
          <p:nvSpPr>
            <p:cNvPr id="103" name="102 Rectángulo redondeado"/>
            <p:cNvSpPr/>
            <p:nvPr/>
          </p:nvSpPr>
          <p:spPr>
            <a:xfrm>
              <a:off x="1223938" y="2652706"/>
              <a:ext cx="7348590" cy="17271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27663" name="98 CuadroTexto"/>
            <p:cNvSpPr txBox="1">
              <a:spLocks noChangeArrowheads="1"/>
            </p:cNvSpPr>
            <p:nvPr/>
          </p:nvSpPr>
          <p:spPr bwMode="auto">
            <a:xfrm>
              <a:off x="1500166" y="3057640"/>
              <a:ext cx="671517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 sz="2000"/>
                <a:t>Modernas unidades de atención personalizada creadas especialmente para facilitarle al contribuyente el cumplimiento de sus obligaciones fiscales</a:t>
              </a:r>
              <a:endParaRPr lang="es-AR" sz="2000"/>
            </a:p>
          </p:txBody>
        </p:sp>
      </p:grpSp>
      <p:grpSp>
        <p:nvGrpSpPr>
          <p:cNvPr id="10" name="103 Grupo"/>
          <p:cNvGrpSpPr>
            <a:grpSpLocks/>
          </p:cNvGrpSpPr>
          <p:nvPr/>
        </p:nvGrpSpPr>
        <p:grpSpPr bwMode="auto">
          <a:xfrm>
            <a:off x="500063" y="2787650"/>
            <a:ext cx="6072187" cy="642938"/>
            <a:chOff x="642910" y="2285992"/>
            <a:chExt cx="6072230" cy="642942"/>
          </a:xfrm>
        </p:grpSpPr>
        <p:sp>
          <p:nvSpPr>
            <p:cNvPr id="101" name="100 Rectángulo redondeado"/>
            <p:cNvSpPr/>
            <p:nvPr/>
          </p:nvSpPr>
          <p:spPr>
            <a:xfrm>
              <a:off x="642910" y="2285992"/>
              <a:ext cx="6072230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27659" name="101 CuadroTexto"/>
            <p:cNvSpPr txBox="1">
              <a:spLocks noChangeArrowheads="1"/>
            </p:cNvSpPr>
            <p:nvPr/>
          </p:nvSpPr>
          <p:spPr bwMode="auto">
            <a:xfrm>
              <a:off x="714348" y="2376631"/>
              <a:ext cx="55007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¿Qué son los Centros de Atención AFIP?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grpSp>
        <p:nvGrpSpPr>
          <p:cNvPr id="28676" name="93 Grupo"/>
          <p:cNvGrpSpPr>
            <a:grpSpLocks/>
          </p:cNvGrpSpPr>
          <p:nvPr/>
        </p:nvGrpSpPr>
        <p:grpSpPr bwMode="auto">
          <a:xfrm>
            <a:off x="2678113" y="857250"/>
            <a:ext cx="3787775" cy="1000125"/>
            <a:chOff x="2536017" y="857232"/>
            <a:chExt cx="3786214" cy="1000132"/>
          </a:xfrm>
        </p:grpSpPr>
        <p:sp>
          <p:nvSpPr>
            <p:cNvPr id="12" name="11 Rectángulo"/>
            <p:cNvSpPr/>
            <p:nvPr/>
          </p:nvSpPr>
          <p:spPr>
            <a:xfrm>
              <a:off x="2536017" y="857232"/>
              <a:ext cx="3786214" cy="1000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400" b="1" dirty="0"/>
            </a:p>
          </p:txBody>
        </p:sp>
        <p:grpSp>
          <p:nvGrpSpPr>
            <p:cNvPr id="28691" name="28 Grupo"/>
            <p:cNvGrpSpPr>
              <a:grpSpLocks/>
            </p:cNvGrpSpPr>
            <p:nvPr/>
          </p:nvGrpSpPr>
          <p:grpSpPr bwMode="auto">
            <a:xfrm>
              <a:off x="2607455" y="1089265"/>
              <a:ext cx="3643338" cy="536066"/>
              <a:chOff x="2714612" y="1000108"/>
              <a:chExt cx="3643338" cy="536066"/>
            </a:xfrm>
          </p:grpSpPr>
          <p:grpSp>
            <p:nvGrpSpPr>
              <p:cNvPr id="28692" name="27 Grupo"/>
              <p:cNvGrpSpPr>
                <a:grpSpLocks/>
              </p:cNvGrpSpPr>
              <p:nvPr/>
            </p:nvGrpSpPr>
            <p:grpSpPr bwMode="auto">
              <a:xfrm>
                <a:off x="3446711" y="1500174"/>
                <a:ext cx="2179140" cy="36000"/>
                <a:chOff x="3428992" y="1500174"/>
                <a:chExt cx="2179140" cy="36000"/>
              </a:xfrm>
            </p:grpSpPr>
            <p:sp>
              <p:nvSpPr>
                <p:cNvPr id="15" name="14 Rectángulo"/>
                <p:cNvSpPr/>
                <p:nvPr/>
              </p:nvSpPr>
              <p:spPr>
                <a:xfrm>
                  <a:off x="3428399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6" name="15 Rectángulo"/>
                <p:cNvSpPr/>
                <p:nvPr/>
              </p:nvSpPr>
              <p:spPr>
                <a:xfrm>
                  <a:off x="3642623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3856848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8" name="17 Rectángulo"/>
                <p:cNvSpPr/>
                <p:nvPr/>
              </p:nvSpPr>
              <p:spPr>
                <a:xfrm>
                  <a:off x="4071071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9" name="18 Rectángulo"/>
                <p:cNvSpPr/>
                <p:nvPr/>
              </p:nvSpPr>
              <p:spPr>
                <a:xfrm>
                  <a:off x="4286882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0" name="19 Rectángulo"/>
                <p:cNvSpPr/>
                <p:nvPr/>
              </p:nvSpPr>
              <p:spPr>
                <a:xfrm>
                  <a:off x="4501107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4715331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>
                  <a:off x="4929556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3" name="22 Rectángulo"/>
                <p:cNvSpPr/>
                <p:nvPr/>
              </p:nvSpPr>
              <p:spPr>
                <a:xfrm>
                  <a:off x="5143779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5358004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5" name="24 Rectángulo"/>
                <p:cNvSpPr/>
                <p:nvPr/>
              </p:nvSpPr>
              <p:spPr>
                <a:xfrm>
                  <a:off x="5572228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</p:grpSp>
          <p:sp>
            <p:nvSpPr>
              <p:cNvPr id="28693" name="26 CuadroTexto"/>
              <p:cNvSpPr txBox="1">
                <a:spLocks noChangeArrowheads="1"/>
              </p:cNvSpPr>
              <p:nvPr/>
            </p:nvSpPr>
            <p:spPr bwMode="auto">
              <a:xfrm>
                <a:off x="2714612" y="1000108"/>
                <a:ext cx="36433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400" b="1">
                    <a:solidFill>
                      <a:schemeClr val="bg1"/>
                    </a:solidFill>
                  </a:rPr>
                  <a:t>Centros  de  Atención</a:t>
                </a:r>
              </a:p>
            </p:txBody>
          </p:sp>
        </p:grpSp>
      </p:grpSp>
      <p:grpSp>
        <p:nvGrpSpPr>
          <p:cNvPr id="9" name="35 Grupo"/>
          <p:cNvGrpSpPr>
            <a:grpSpLocks/>
          </p:cNvGrpSpPr>
          <p:nvPr/>
        </p:nvGrpSpPr>
        <p:grpSpPr bwMode="auto">
          <a:xfrm>
            <a:off x="946150" y="2660650"/>
            <a:ext cx="7348538" cy="3160713"/>
            <a:chOff x="946560" y="2481792"/>
            <a:chExt cx="7348590" cy="3161974"/>
          </a:xfrm>
        </p:grpSpPr>
        <p:sp>
          <p:nvSpPr>
            <p:cNvPr id="107" name="106 Rectángulo redondeado"/>
            <p:cNvSpPr/>
            <p:nvPr/>
          </p:nvSpPr>
          <p:spPr>
            <a:xfrm>
              <a:off x="946560" y="2481792"/>
              <a:ext cx="7348590" cy="3161974"/>
            </a:xfrm>
            <a:prstGeom prst="roundRect">
              <a:avLst>
                <a:gd name="adj" fmla="val 7493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108" name="107 CuadroTexto"/>
            <p:cNvSpPr txBox="1"/>
            <p:nvPr/>
          </p:nvSpPr>
          <p:spPr>
            <a:xfrm>
              <a:off x="1071974" y="2662839"/>
              <a:ext cx="7072362" cy="28935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b="1" dirty="0"/>
                <a:t>Acceder a</a:t>
              </a:r>
              <a:r>
                <a:rPr lang="es-ES" sz="1600" b="1" dirty="0"/>
                <a:t>: </a:t>
              </a:r>
              <a:endParaRPr lang="es-ES" sz="1600" dirty="0"/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Mis Aportes</a:t>
              </a:r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Mis Operaciones Aduaneras</a:t>
              </a:r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Cuenta Corriente Autónomos  -  Monotributistas</a:t>
              </a:r>
            </a:p>
            <a:p>
              <a:pPr algn="just">
                <a:defRPr/>
              </a:pPr>
              <a:endParaRPr lang="es-ES" b="1" dirty="0"/>
            </a:p>
            <a:p>
              <a:pPr algn="just">
                <a:defRPr/>
              </a:pPr>
              <a:r>
                <a:rPr lang="es-ES" b="1" dirty="0"/>
                <a:t>Obtener:</a:t>
              </a:r>
              <a:endParaRPr lang="es-ES" sz="1600" dirty="0"/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600" dirty="0"/>
                <a:t>	</a:t>
              </a:r>
              <a:r>
                <a:rPr lang="es-ES" sz="1400" dirty="0"/>
                <a:t>Clave Fiscal (solicitud, blanqueo y habilitación)</a:t>
              </a:r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Constancia de Inscripción</a:t>
              </a:r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Asistencia en las presentaciones de Declaraciones Juradas por 	Internet </a:t>
              </a:r>
            </a:p>
            <a:p>
              <a:pPr marL="725488" algn="just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Aplicativos </a:t>
              </a:r>
            </a:p>
            <a:p>
              <a:pPr marL="725488"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s-ES" sz="1400" dirty="0"/>
                <a:t>	Certificado de No Retención del Impuesto a la Transferencia de 	inmuebles  de  	Personas Físicas y Sucesiones Indivisas </a:t>
              </a:r>
              <a:endParaRPr lang="es-ES" sz="1400" dirty="0"/>
            </a:p>
          </p:txBody>
        </p:sp>
      </p:grpSp>
      <p:grpSp>
        <p:nvGrpSpPr>
          <p:cNvPr id="10" name="34 Grupo"/>
          <p:cNvGrpSpPr>
            <a:grpSpLocks/>
          </p:cNvGrpSpPr>
          <p:nvPr/>
        </p:nvGrpSpPr>
        <p:grpSpPr bwMode="auto">
          <a:xfrm>
            <a:off x="365125" y="2151063"/>
            <a:ext cx="7635875" cy="642937"/>
            <a:chOff x="365532" y="1973185"/>
            <a:chExt cx="7635492" cy="642942"/>
          </a:xfrm>
        </p:grpSpPr>
        <p:sp>
          <p:nvSpPr>
            <p:cNvPr id="33" name="32 Rectángulo redondeado"/>
            <p:cNvSpPr/>
            <p:nvPr/>
          </p:nvSpPr>
          <p:spPr>
            <a:xfrm>
              <a:off x="365532" y="1973185"/>
              <a:ext cx="7635492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28683" name="33 CuadroTexto"/>
            <p:cNvSpPr txBox="1">
              <a:spLocks noChangeArrowheads="1"/>
            </p:cNvSpPr>
            <p:nvPr/>
          </p:nvSpPr>
          <p:spPr bwMode="auto">
            <a:xfrm>
              <a:off x="436969" y="2063824"/>
              <a:ext cx="69168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¿Qué servicios prestan los Centros de Atención AFIP?</a:t>
              </a:r>
            </a:p>
          </p:txBody>
        </p:sp>
      </p:grpSp>
      <p:sp>
        <p:nvSpPr>
          <p:cNvPr id="28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66DBC-B604-46C8-9D18-E48C95F4A9A2}" type="slidenum">
              <a:rPr lang="es-AR"/>
              <a:pPr>
                <a:defRPr/>
              </a:pPr>
              <a:t>23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grpSp>
        <p:nvGrpSpPr>
          <p:cNvPr id="29700" name="93 Grupo"/>
          <p:cNvGrpSpPr>
            <a:grpSpLocks/>
          </p:cNvGrpSpPr>
          <p:nvPr/>
        </p:nvGrpSpPr>
        <p:grpSpPr bwMode="auto">
          <a:xfrm>
            <a:off x="2678113" y="857250"/>
            <a:ext cx="3787775" cy="1000125"/>
            <a:chOff x="2536017" y="857232"/>
            <a:chExt cx="3786214" cy="1000132"/>
          </a:xfrm>
        </p:grpSpPr>
        <p:sp>
          <p:nvSpPr>
            <p:cNvPr id="12" name="11 Rectángulo"/>
            <p:cNvSpPr/>
            <p:nvPr/>
          </p:nvSpPr>
          <p:spPr>
            <a:xfrm>
              <a:off x="2536017" y="857232"/>
              <a:ext cx="3786214" cy="1000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400" b="1" dirty="0"/>
            </a:p>
          </p:txBody>
        </p:sp>
        <p:grpSp>
          <p:nvGrpSpPr>
            <p:cNvPr id="29716" name="28 Grupo"/>
            <p:cNvGrpSpPr>
              <a:grpSpLocks/>
            </p:cNvGrpSpPr>
            <p:nvPr/>
          </p:nvGrpSpPr>
          <p:grpSpPr bwMode="auto">
            <a:xfrm>
              <a:off x="2607455" y="1089265"/>
              <a:ext cx="3643338" cy="536066"/>
              <a:chOff x="2714612" y="1000108"/>
              <a:chExt cx="3643338" cy="536066"/>
            </a:xfrm>
          </p:grpSpPr>
          <p:grpSp>
            <p:nvGrpSpPr>
              <p:cNvPr id="29717" name="27 Grupo"/>
              <p:cNvGrpSpPr>
                <a:grpSpLocks/>
              </p:cNvGrpSpPr>
              <p:nvPr/>
            </p:nvGrpSpPr>
            <p:grpSpPr bwMode="auto">
              <a:xfrm>
                <a:off x="3446711" y="1500174"/>
                <a:ext cx="2179140" cy="36000"/>
                <a:chOff x="3428992" y="1500174"/>
                <a:chExt cx="2179140" cy="36000"/>
              </a:xfrm>
            </p:grpSpPr>
            <p:sp>
              <p:nvSpPr>
                <p:cNvPr id="15" name="14 Rectángulo"/>
                <p:cNvSpPr/>
                <p:nvPr/>
              </p:nvSpPr>
              <p:spPr>
                <a:xfrm>
                  <a:off x="3428399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6" name="15 Rectángulo"/>
                <p:cNvSpPr/>
                <p:nvPr/>
              </p:nvSpPr>
              <p:spPr>
                <a:xfrm>
                  <a:off x="3642623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3856848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8" name="17 Rectángulo"/>
                <p:cNvSpPr/>
                <p:nvPr/>
              </p:nvSpPr>
              <p:spPr>
                <a:xfrm>
                  <a:off x="4071071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9" name="18 Rectángulo"/>
                <p:cNvSpPr/>
                <p:nvPr/>
              </p:nvSpPr>
              <p:spPr>
                <a:xfrm>
                  <a:off x="4286882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0" name="19 Rectángulo"/>
                <p:cNvSpPr/>
                <p:nvPr/>
              </p:nvSpPr>
              <p:spPr>
                <a:xfrm>
                  <a:off x="4501107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4715331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>
                  <a:off x="4929556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3" name="22 Rectángulo"/>
                <p:cNvSpPr/>
                <p:nvPr/>
              </p:nvSpPr>
              <p:spPr>
                <a:xfrm>
                  <a:off x="5143779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5358004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5" name="24 Rectángulo"/>
                <p:cNvSpPr/>
                <p:nvPr/>
              </p:nvSpPr>
              <p:spPr>
                <a:xfrm>
                  <a:off x="5572228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</p:grpSp>
          <p:sp>
            <p:nvSpPr>
              <p:cNvPr id="29718" name="26 CuadroTexto"/>
              <p:cNvSpPr txBox="1">
                <a:spLocks noChangeArrowheads="1"/>
              </p:cNvSpPr>
              <p:nvPr/>
            </p:nvSpPr>
            <p:spPr bwMode="auto">
              <a:xfrm>
                <a:off x="2714612" y="1000108"/>
                <a:ext cx="36433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400" b="1">
                    <a:solidFill>
                      <a:schemeClr val="bg1"/>
                    </a:solidFill>
                  </a:rPr>
                  <a:t>Centros  de  Atención</a:t>
                </a:r>
              </a:p>
            </p:txBody>
          </p:sp>
        </p:grpSp>
      </p:grpSp>
      <p:grpSp>
        <p:nvGrpSpPr>
          <p:cNvPr id="8" name="30 Grupo"/>
          <p:cNvGrpSpPr>
            <a:grpSpLocks/>
          </p:cNvGrpSpPr>
          <p:nvPr/>
        </p:nvGrpSpPr>
        <p:grpSpPr bwMode="auto">
          <a:xfrm>
            <a:off x="946150" y="2339975"/>
            <a:ext cx="7348538" cy="3875088"/>
            <a:chOff x="946560" y="2339898"/>
            <a:chExt cx="7348590" cy="3875184"/>
          </a:xfrm>
        </p:grpSpPr>
        <p:sp>
          <p:nvSpPr>
            <p:cNvPr id="107" name="106 Rectángulo redondeado"/>
            <p:cNvSpPr/>
            <p:nvPr/>
          </p:nvSpPr>
          <p:spPr>
            <a:xfrm>
              <a:off x="946560" y="2339898"/>
              <a:ext cx="7348590" cy="3875184"/>
            </a:xfrm>
            <a:prstGeom prst="roundRect">
              <a:avLst>
                <a:gd name="adj" fmla="val 7493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29711" name="107 CuadroTexto"/>
            <p:cNvSpPr txBox="1">
              <a:spLocks noChangeArrowheads="1"/>
            </p:cNvSpPr>
            <p:nvPr/>
          </p:nvSpPr>
          <p:spPr bwMode="auto">
            <a:xfrm>
              <a:off x="1071538" y="2850132"/>
              <a:ext cx="349200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Presentar a través de internet:</a:t>
              </a:r>
              <a:endParaRPr lang="es-ES" sz="1400"/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Declaraciones Juradas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Volantes Electrónicos de Pago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Adhesión al Monotributo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Ajuste de Autónomos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SICAM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Recategorizaciones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Reclamos ante la Defensoría del </a:t>
              </a:r>
            </a:p>
            <a:p>
              <a:pPr algn="just">
                <a:buClr>
                  <a:srgbClr val="FFC000"/>
                </a:buClr>
              </a:pPr>
              <a:r>
                <a:rPr lang="es-ES" sz="1400"/>
                <a:t>   Contribuyente</a:t>
              </a:r>
            </a:p>
            <a:p>
              <a:r>
                <a:rPr lang="es-ES" sz="1400"/>
                <a:t> </a:t>
              </a:r>
            </a:p>
          </p:txBody>
        </p:sp>
        <p:sp>
          <p:nvSpPr>
            <p:cNvPr id="29712" name="25 CuadroTexto"/>
            <p:cNvSpPr txBox="1">
              <a:spLocks noChangeArrowheads="1"/>
            </p:cNvSpPr>
            <p:nvPr/>
          </p:nvSpPr>
          <p:spPr bwMode="auto">
            <a:xfrm>
              <a:off x="4621262" y="2850132"/>
              <a:ext cx="3492000" cy="310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Consultar: </a:t>
              </a:r>
              <a:endParaRPr lang="es-ES" sz="1400"/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Intereses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DDJJ presentadas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Dependencias AFIP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Validez de facturas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Folletos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Vencimientos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Valuaciones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Horarios de atención en Direcciones</a:t>
              </a:r>
            </a:p>
            <a:p>
              <a:pPr algn="just">
                <a:buClr>
                  <a:srgbClr val="FFC000"/>
                </a:buClr>
              </a:pPr>
              <a:r>
                <a:rPr lang="es-ES" sz="1400"/>
                <a:t>   Regionales, agencias, aduanas</a:t>
              </a:r>
            </a:p>
            <a:p>
              <a:pPr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 Información sobre inscripción para</a:t>
              </a:r>
            </a:p>
            <a:p>
              <a:pPr algn="just">
                <a:buClr>
                  <a:srgbClr val="FFC000"/>
                </a:buClr>
              </a:pPr>
              <a:r>
                <a:rPr lang="es-ES" sz="1400"/>
                <a:t>   exportadores e importadores, agentes</a:t>
              </a:r>
            </a:p>
            <a:p>
              <a:pPr algn="just">
                <a:buClr>
                  <a:srgbClr val="FFC000"/>
                </a:buClr>
              </a:pPr>
              <a:r>
                <a:rPr lang="es-ES" sz="1400"/>
                <a:t>   del transporte y despachantes de</a:t>
              </a:r>
            </a:p>
            <a:p>
              <a:pPr algn="just">
                <a:buClr>
                  <a:srgbClr val="FFC000"/>
                </a:buClr>
              </a:pPr>
              <a:r>
                <a:rPr lang="es-ES" sz="1400"/>
                <a:t>   aduana.</a:t>
              </a:r>
            </a:p>
          </p:txBody>
        </p:sp>
      </p:grpSp>
      <p:grpSp>
        <p:nvGrpSpPr>
          <p:cNvPr id="29702" name="27 Grupo"/>
          <p:cNvGrpSpPr>
            <a:grpSpLocks/>
          </p:cNvGrpSpPr>
          <p:nvPr/>
        </p:nvGrpSpPr>
        <p:grpSpPr bwMode="auto">
          <a:xfrm>
            <a:off x="365125" y="1973263"/>
            <a:ext cx="7635875" cy="642937"/>
            <a:chOff x="365532" y="1973185"/>
            <a:chExt cx="7635492" cy="642942"/>
          </a:xfrm>
        </p:grpSpPr>
        <p:sp>
          <p:nvSpPr>
            <p:cNvPr id="29" name="28 Rectángulo redondeado"/>
            <p:cNvSpPr/>
            <p:nvPr/>
          </p:nvSpPr>
          <p:spPr>
            <a:xfrm>
              <a:off x="365532" y="1973185"/>
              <a:ext cx="7635492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29707" name="29 CuadroTexto"/>
            <p:cNvSpPr txBox="1">
              <a:spLocks noChangeArrowheads="1"/>
            </p:cNvSpPr>
            <p:nvPr/>
          </p:nvSpPr>
          <p:spPr bwMode="auto">
            <a:xfrm>
              <a:off x="436969" y="2063824"/>
              <a:ext cx="69168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¿Qué servicios prestan los Centros de Atención AFIP?</a:t>
              </a:r>
            </a:p>
          </p:txBody>
        </p:sp>
      </p:grpSp>
      <p:sp>
        <p:nvSpPr>
          <p:cNvPr id="28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DC53E-A281-4CD1-AC3A-4369A3E2D2E7}" type="slidenum">
              <a:rPr lang="es-AR"/>
              <a:pPr>
                <a:defRPr/>
              </a:pPr>
              <a:t>24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grpSp>
        <p:nvGrpSpPr>
          <p:cNvPr id="30724" name="93 Grupo"/>
          <p:cNvGrpSpPr>
            <a:grpSpLocks/>
          </p:cNvGrpSpPr>
          <p:nvPr/>
        </p:nvGrpSpPr>
        <p:grpSpPr bwMode="auto">
          <a:xfrm>
            <a:off x="2678113" y="857250"/>
            <a:ext cx="3787775" cy="1000125"/>
            <a:chOff x="2536017" y="857232"/>
            <a:chExt cx="3786214" cy="1000132"/>
          </a:xfrm>
        </p:grpSpPr>
        <p:sp>
          <p:nvSpPr>
            <p:cNvPr id="12" name="11 Rectángulo"/>
            <p:cNvSpPr/>
            <p:nvPr/>
          </p:nvSpPr>
          <p:spPr>
            <a:xfrm>
              <a:off x="2536017" y="857232"/>
              <a:ext cx="3786214" cy="1000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400" b="1" dirty="0"/>
            </a:p>
          </p:txBody>
        </p:sp>
        <p:grpSp>
          <p:nvGrpSpPr>
            <p:cNvPr id="30739" name="28 Grupo"/>
            <p:cNvGrpSpPr>
              <a:grpSpLocks/>
            </p:cNvGrpSpPr>
            <p:nvPr/>
          </p:nvGrpSpPr>
          <p:grpSpPr bwMode="auto">
            <a:xfrm>
              <a:off x="2607455" y="1089265"/>
              <a:ext cx="3643338" cy="536066"/>
              <a:chOff x="2714612" y="1000108"/>
              <a:chExt cx="3643338" cy="536066"/>
            </a:xfrm>
          </p:grpSpPr>
          <p:grpSp>
            <p:nvGrpSpPr>
              <p:cNvPr id="30740" name="27 Grupo"/>
              <p:cNvGrpSpPr>
                <a:grpSpLocks/>
              </p:cNvGrpSpPr>
              <p:nvPr/>
            </p:nvGrpSpPr>
            <p:grpSpPr bwMode="auto">
              <a:xfrm>
                <a:off x="3446711" y="1500174"/>
                <a:ext cx="2179140" cy="36000"/>
                <a:chOff x="3428992" y="1500174"/>
                <a:chExt cx="2179140" cy="36000"/>
              </a:xfrm>
            </p:grpSpPr>
            <p:sp>
              <p:nvSpPr>
                <p:cNvPr id="15" name="14 Rectángulo"/>
                <p:cNvSpPr/>
                <p:nvPr/>
              </p:nvSpPr>
              <p:spPr>
                <a:xfrm>
                  <a:off x="3428399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6" name="15 Rectángulo"/>
                <p:cNvSpPr/>
                <p:nvPr/>
              </p:nvSpPr>
              <p:spPr>
                <a:xfrm>
                  <a:off x="3642623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3856848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8" name="17 Rectángulo"/>
                <p:cNvSpPr/>
                <p:nvPr/>
              </p:nvSpPr>
              <p:spPr>
                <a:xfrm>
                  <a:off x="4071071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19" name="18 Rectángulo"/>
                <p:cNvSpPr/>
                <p:nvPr/>
              </p:nvSpPr>
              <p:spPr>
                <a:xfrm>
                  <a:off x="4286882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0" name="19 Rectángulo"/>
                <p:cNvSpPr/>
                <p:nvPr/>
              </p:nvSpPr>
              <p:spPr>
                <a:xfrm>
                  <a:off x="4501107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4715331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>
                  <a:off x="4929556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3" name="22 Rectángulo"/>
                <p:cNvSpPr/>
                <p:nvPr/>
              </p:nvSpPr>
              <p:spPr>
                <a:xfrm>
                  <a:off x="5143779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5358004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25" name="24 Rectángulo"/>
                <p:cNvSpPr/>
                <p:nvPr/>
              </p:nvSpPr>
              <p:spPr>
                <a:xfrm>
                  <a:off x="5572228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</p:grpSp>
          <p:sp>
            <p:nvSpPr>
              <p:cNvPr id="30741" name="26 CuadroTexto"/>
              <p:cNvSpPr txBox="1">
                <a:spLocks noChangeArrowheads="1"/>
              </p:cNvSpPr>
              <p:nvPr/>
            </p:nvSpPr>
            <p:spPr bwMode="auto">
              <a:xfrm>
                <a:off x="2714612" y="1000108"/>
                <a:ext cx="36433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400" b="1">
                    <a:solidFill>
                      <a:schemeClr val="bg1"/>
                    </a:solidFill>
                  </a:rPr>
                  <a:t>Centros  de  Atención</a:t>
                </a:r>
              </a:p>
            </p:txBody>
          </p:sp>
        </p:grpSp>
      </p:grpSp>
      <p:grpSp>
        <p:nvGrpSpPr>
          <p:cNvPr id="8" name="33 Grupo"/>
          <p:cNvGrpSpPr>
            <a:grpSpLocks/>
          </p:cNvGrpSpPr>
          <p:nvPr/>
        </p:nvGrpSpPr>
        <p:grpSpPr bwMode="auto">
          <a:xfrm>
            <a:off x="1081088" y="3001963"/>
            <a:ext cx="7348537" cy="2390775"/>
            <a:chOff x="1081062" y="2609336"/>
            <a:chExt cx="7348590" cy="2391300"/>
          </a:xfrm>
        </p:grpSpPr>
        <p:sp>
          <p:nvSpPr>
            <p:cNvPr id="32" name="31 Rectángulo redondeado"/>
            <p:cNvSpPr/>
            <p:nvPr/>
          </p:nvSpPr>
          <p:spPr>
            <a:xfrm>
              <a:off x="1081062" y="2609336"/>
              <a:ext cx="7348590" cy="2391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0735" name="32 CuadroTexto"/>
            <p:cNvSpPr txBox="1">
              <a:spLocks noChangeArrowheads="1"/>
            </p:cNvSpPr>
            <p:nvPr/>
          </p:nvSpPr>
          <p:spPr bwMode="auto">
            <a:xfrm>
              <a:off x="1357290" y="3083497"/>
              <a:ext cx="671517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25488" lvl="1" indent="-268288"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Poder elegir libremente a qué Centro concurrir, independientemente del domicilio que tenga declarado ante la AFIP</a:t>
              </a:r>
            </a:p>
            <a:p>
              <a:pPr marL="725488" lvl="1" indent="-268288" algn="just">
                <a:buClr>
                  <a:srgbClr val="FFC000"/>
                </a:buClr>
              </a:pPr>
              <a:endParaRPr lang="es-ES" sz="1400"/>
            </a:p>
            <a:p>
              <a:pPr marL="725488" lvl="1" indent="-268288" algn="just">
                <a:buClr>
                  <a:srgbClr val="FFC000"/>
                </a:buClr>
              </a:pPr>
              <a:endParaRPr lang="es-ES" sz="1400"/>
            </a:p>
            <a:p>
              <a:pPr marL="725488" lvl="1" indent="-268288" algn="just">
                <a:buClr>
                  <a:srgbClr val="FFC000"/>
                </a:buClr>
                <a:buFont typeface="Arial" charset="0"/>
                <a:buChar char="•"/>
              </a:pPr>
              <a:r>
                <a:rPr lang="es-ES" sz="1400"/>
                <a:t>Disponer de </a:t>
              </a:r>
              <a:r>
                <a:rPr lang="es-ES" sz="1400" b="1"/>
                <a:t>“Puestos de autogestión”:</a:t>
              </a:r>
              <a:r>
                <a:rPr lang="es-ES" sz="1400"/>
                <a:t> PC’s conectadas a Internet e impresoras para realizar trámites ante la AFIP y contar con la asistencia permanente de personal especializado</a:t>
              </a:r>
            </a:p>
          </p:txBody>
        </p:sp>
      </p:grpSp>
      <p:grpSp>
        <p:nvGrpSpPr>
          <p:cNvPr id="9" name="27 Grupo"/>
          <p:cNvGrpSpPr>
            <a:grpSpLocks/>
          </p:cNvGrpSpPr>
          <p:nvPr/>
        </p:nvGrpSpPr>
        <p:grpSpPr bwMode="auto">
          <a:xfrm>
            <a:off x="500063" y="2633663"/>
            <a:ext cx="7793037" cy="642937"/>
            <a:chOff x="279309" y="1973185"/>
            <a:chExt cx="7793153" cy="642942"/>
          </a:xfrm>
        </p:grpSpPr>
        <p:sp>
          <p:nvSpPr>
            <p:cNvPr id="110" name="109 Rectángulo redondeado"/>
            <p:cNvSpPr/>
            <p:nvPr/>
          </p:nvSpPr>
          <p:spPr>
            <a:xfrm>
              <a:off x="358139" y="1973185"/>
              <a:ext cx="7635492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0731" name="110 CuadroTexto"/>
            <p:cNvSpPr txBox="1">
              <a:spLocks noChangeArrowheads="1"/>
            </p:cNvSpPr>
            <p:nvPr/>
          </p:nvSpPr>
          <p:spPr bwMode="auto">
            <a:xfrm>
              <a:off x="279309" y="2063824"/>
              <a:ext cx="77931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¿Cuáles son las principales ventajas?</a:t>
              </a:r>
            </a:p>
          </p:txBody>
        </p:sp>
      </p:grpSp>
      <p:sp>
        <p:nvSpPr>
          <p:cNvPr id="28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771E6-E430-42BB-8ACF-130942A84E3D}" type="slidenum">
              <a:rPr lang="es-AR"/>
              <a:pPr>
                <a:defRPr/>
              </a:pPr>
              <a:t>25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901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grpSp>
        <p:nvGrpSpPr>
          <p:cNvPr id="919" name="918 Grupo"/>
          <p:cNvGrpSpPr>
            <a:grpSpLocks/>
          </p:cNvGrpSpPr>
          <p:nvPr/>
        </p:nvGrpSpPr>
        <p:grpSpPr bwMode="auto">
          <a:xfrm>
            <a:off x="1285875" y="1906588"/>
            <a:ext cx="5148263" cy="4357687"/>
            <a:chOff x="1285852" y="1907221"/>
            <a:chExt cx="5148000" cy="4357718"/>
          </a:xfrm>
        </p:grpSpPr>
        <p:sp>
          <p:nvSpPr>
            <p:cNvPr id="871" name="870 Rectángulo redondeado"/>
            <p:cNvSpPr/>
            <p:nvPr/>
          </p:nvSpPr>
          <p:spPr>
            <a:xfrm>
              <a:off x="1285852" y="1907221"/>
              <a:ext cx="5148000" cy="4357718"/>
            </a:xfrm>
            <a:prstGeom prst="roundRect">
              <a:avLst>
                <a:gd name="adj" fmla="val 10519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874" name="Line 812"/>
            <p:cNvSpPr>
              <a:spLocks noChangeShapeType="1"/>
            </p:cNvSpPr>
            <p:nvPr/>
          </p:nvSpPr>
          <p:spPr bwMode="auto">
            <a:xfrm>
              <a:off x="2489116" y="5247345"/>
              <a:ext cx="3024034" cy="1587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31813" name="Line 802"/>
            <p:cNvSpPr>
              <a:spLocks noChangeShapeType="1"/>
            </p:cNvSpPr>
            <p:nvPr/>
          </p:nvSpPr>
          <p:spPr bwMode="auto">
            <a:xfrm>
              <a:off x="2473325" y="2366023"/>
              <a:ext cx="1588" cy="328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4" name="Line 803"/>
            <p:cNvSpPr>
              <a:spLocks noChangeShapeType="1"/>
            </p:cNvSpPr>
            <p:nvPr/>
          </p:nvSpPr>
          <p:spPr bwMode="auto">
            <a:xfrm>
              <a:off x="2425700" y="5652148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5" name="Line 804"/>
            <p:cNvSpPr>
              <a:spLocks noChangeShapeType="1"/>
            </p:cNvSpPr>
            <p:nvPr/>
          </p:nvSpPr>
          <p:spPr bwMode="auto">
            <a:xfrm>
              <a:off x="2425700" y="524257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6" name="Line 805"/>
            <p:cNvSpPr>
              <a:spLocks noChangeShapeType="1"/>
            </p:cNvSpPr>
            <p:nvPr/>
          </p:nvSpPr>
          <p:spPr bwMode="auto">
            <a:xfrm>
              <a:off x="2425700" y="4832998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7" name="Line 806"/>
            <p:cNvSpPr>
              <a:spLocks noChangeShapeType="1"/>
            </p:cNvSpPr>
            <p:nvPr/>
          </p:nvSpPr>
          <p:spPr bwMode="auto">
            <a:xfrm>
              <a:off x="2425700" y="442342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8" name="Line 807"/>
            <p:cNvSpPr>
              <a:spLocks noChangeShapeType="1"/>
            </p:cNvSpPr>
            <p:nvPr/>
          </p:nvSpPr>
          <p:spPr bwMode="auto">
            <a:xfrm>
              <a:off x="2425700" y="4013848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19" name="Line 808"/>
            <p:cNvSpPr>
              <a:spLocks noChangeShapeType="1"/>
            </p:cNvSpPr>
            <p:nvPr/>
          </p:nvSpPr>
          <p:spPr bwMode="auto">
            <a:xfrm>
              <a:off x="2425700" y="3594748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77" name="Line 812"/>
            <p:cNvSpPr>
              <a:spLocks noChangeShapeType="1"/>
            </p:cNvSpPr>
            <p:nvPr/>
          </p:nvSpPr>
          <p:spPr bwMode="auto">
            <a:xfrm>
              <a:off x="2489116" y="2369186"/>
              <a:ext cx="3024034" cy="1588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78" name="Line 812"/>
            <p:cNvSpPr>
              <a:spLocks noChangeShapeType="1"/>
            </p:cNvSpPr>
            <p:nvPr/>
          </p:nvSpPr>
          <p:spPr bwMode="auto">
            <a:xfrm>
              <a:off x="2489116" y="4013848"/>
              <a:ext cx="3024034" cy="1588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79" name="Line 812"/>
            <p:cNvSpPr>
              <a:spLocks noChangeShapeType="1"/>
            </p:cNvSpPr>
            <p:nvPr/>
          </p:nvSpPr>
          <p:spPr bwMode="auto">
            <a:xfrm>
              <a:off x="2489116" y="3602683"/>
              <a:ext cx="3024034" cy="1587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80" name="Line 812"/>
            <p:cNvSpPr>
              <a:spLocks noChangeShapeType="1"/>
            </p:cNvSpPr>
            <p:nvPr/>
          </p:nvSpPr>
          <p:spPr bwMode="auto">
            <a:xfrm>
              <a:off x="2489116" y="3191517"/>
              <a:ext cx="3024034" cy="1588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81" name="Line 812"/>
            <p:cNvSpPr>
              <a:spLocks noChangeShapeType="1"/>
            </p:cNvSpPr>
            <p:nvPr/>
          </p:nvSpPr>
          <p:spPr bwMode="auto">
            <a:xfrm>
              <a:off x="2489116" y="2780352"/>
              <a:ext cx="3024034" cy="1587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75" name="Line 812"/>
            <p:cNvSpPr>
              <a:spLocks noChangeShapeType="1"/>
            </p:cNvSpPr>
            <p:nvPr/>
          </p:nvSpPr>
          <p:spPr bwMode="auto">
            <a:xfrm>
              <a:off x="2489116" y="4836179"/>
              <a:ext cx="3024034" cy="1588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876" name="Line 812"/>
            <p:cNvSpPr>
              <a:spLocks noChangeShapeType="1"/>
            </p:cNvSpPr>
            <p:nvPr/>
          </p:nvSpPr>
          <p:spPr bwMode="auto">
            <a:xfrm>
              <a:off x="2489116" y="4425014"/>
              <a:ext cx="3024034" cy="1587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31827" name="Line 809"/>
            <p:cNvSpPr>
              <a:spLocks noChangeShapeType="1"/>
            </p:cNvSpPr>
            <p:nvPr/>
          </p:nvSpPr>
          <p:spPr bwMode="auto">
            <a:xfrm>
              <a:off x="2425700" y="318517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28" name="Line 810"/>
            <p:cNvSpPr>
              <a:spLocks noChangeShapeType="1"/>
            </p:cNvSpPr>
            <p:nvPr/>
          </p:nvSpPr>
          <p:spPr bwMode="auto">
            <a:xfrm>
              <a:off x="2425700" y="2775598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29" name="Line 811"/>
            <p:cNvSpPr>
              <a:spLocks noChangeShapeType="1"/>
            </p:cNvSpPr>
            <p:nvPr/>
          </p:nvSpPr>
          <p:spPr bwMode="auto">
            <a:xfrm>
              <a:off x="2425700" y="236602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30" name="Line 813"/>
            <p:cNvSpPr>
              <a:spLocks noChangeShapeType="1"/>
            </p:cNvSpPr>
            <p:nvPr/>
          </p:nvSpPr>
          <p:spPr bwMode="auto">
            <a:xfrm flipV="1">
              <a:off x="2473325" y="5652148"/>
              <a:ext cx="1588" cy="4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31" name="Line 814"/>
            <p:cNvSpPr>
              <a:spLocks noChangeShapeType="1"/>
            </p:cNvSpPr>
            <p:nvPr/>
          </p:nvSpPr>
          <p:spPr bwMode="auto">
            <a:xfrm flipV="1">
              <a:off x="3778250" y="5652148"/>
              <a:ext cx="1588" cy="47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32" name="Rectangle 818"/>
            <p:cNvSpPr>
              <a:spLocks noChangeArrowheads="1"/>
            </p:cNvSpPr>
            <p:nvPr/>
          </p:nvSpPr>
          <p:spPr bwMode="auto">
            <a:xfrm>
              <a:off x="1901825" y="5556898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138.000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3" name="Rectangle 819"/>
            <p:cNvSpPr>
              <a:spLocks noChangeArrowheads="1"/>
            </p:cNvSpPr>
            <p:nvPr/>
          </p:nvSpPr>
          <p:spPr bwMode="auto">
            <a:xfrm>
              <a:off x="1901825" y="5147323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140.000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4" name="Rectangle 820"/>
            <p:cNvSpPr>
              <a:spLocks noChangeArrowheads="1"/>
            </p:cNvSpPr>
            <p:nvPr/>
          </p:nvSpPr>
          <p:spPr bwMode="auto">
            <a:xfrm>
              <a:off x="1901825" y="4737748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142.000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5" name="Rectangle 821"/>
            <p:cNvSpPr>
              <a:spLocks noChangeArrowheads="1"/>
            </p:cNvSpPr>
            <p:nvPr/>
          </p:nvSpPr>
          <p:spPr bwMode="auto">
            <a:xfrm>
              <a:off x="1901825" y="4328173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144.000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6" name="Rectangle 822"/>
            <p:cNvSpPr>
              <a:spLocks noChangeArrowheads="1"/>
            </p:cNvSpPr>
            <p:nvPr/>
          </p:nvSpPr>
          <p:spPr bwMode="auto">
            <a:xfrm>
              <a:off x="1901825" y="3918598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146.000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7" name="Rectangle 823"/>
            <p:cNvSpPr>
              <a:spLocks noChangeArrowheads="1"/>
            </p:cNvSpPr>
            <p:nvPr/>
          </p:nvSpPr>
          <p:spPr bwMode="auto">
            <a:xfrm>
              <a:off x="1901825" y="3499498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148.000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8" name="Rectangle 824"/>
            <p:cNvSpPr>
              <a:spLocks noChangeArrowheads="1"/>
            </p:cNvSpPr>
            <p:nvPr/>
          </p:nvSpPr>
          <p:spPr bwMode="auto">
            <a:xfrm>
              <a:off x="1901825" y="3089923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150.000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39" name="Rectangle 825"/>
            <p:cNvSpPr>
              <a:spLocks noChangeArrowheads="1"/>
            </p:cNvSpPr>
            <p:nvPr/>
          </p:nvSpPr>
          <p:spPr bwMode="auto">
            <a:xfrm>
              <a:off x="1901825" y="2680348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152.000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40" name="Rectangle 826"/>
            <p:cNvSpPr>
              <a:spLocks noChangeArrowheads="1"/>
            </p:cNvSpPr>
            <p:nvPr/>
          </p:nvSpPr>
          <p:spPr bwMode="auto">
            <a:xfrm>
              <a:off x="1901825" y="2270773"/>
              <a:ext cx="5129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1">
                  <a:solidFill>
                    <a:srgbClr val="000000"/>
                  </a:solidFill>
                </a:rPr>
                <a:t>154.000</a:t>
              </a:r>
              <a:endParaRPr lang="es-AR">
                <a:latin typeface="Arial" charset="0"/>
              </a:endParaRPr>
            </a:p>
          </p:txBody>
        </p:sp>
        <p:sp>
          <p:nvSpPr>
            <p:cNvPr id="31841" name="Rectangle 827"/>
            <p:cNvSpPr>
              <a:spLocks noChangeArrowheads="1"/>
            </p:cNvSpPr>
            <p:nvPr/>
          </p:nvSpPr>
          <p:spPr bwMode="auto">
            <a:xfrm>
              <a:off x="2786050" y="5717694"/>
              <a:ext cx="713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200" b="1">
                  <a:solidFill>
                    <a:srgbClr val="000000"/>
                  </a:solidFill>
                </a:rPr>
                <a:t>Enero-Julio</a:t>
              </a:r>
            </a:p>
            <a:p>
              <a:pPr algn="ctr"/>
              <a:r>
                <a:rPr lang="es-ES" sz="1200" b="1">
                  <a:solidFill>
                    <a:srgbClr val="000000"/>
                  </a:solidFill>
                </a:rPr>
                <a:t>2012</a:t>
              </a:r>
              <a:endParaRPr lang="es-AR">
                <a:latin typeface="Arial" charset="0"/>
              </a:endParaRPr>
            </a:p>
          </p:txBody>
        </p:sp>
        <p:sp>
          <p:nvSpPr>
            <p:cNvPr id="31842" name="Line 812"/>
            <p:cNvSpPr>
              <a:spLocks noChangeShapeType="1"/>
            </p:cNvSpPr>
            <p:nvPr/>
          </p:nvSpPr>
          <p:spPr bwMode="auto">
            <a:xfrm>
              <a:off x="2473325" y="5652148"/>
              <a:ext cx="30240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843" name="Rectangle 827"/>
            <p:cNvSpPr>
              <a:spLocks noChangeArrowheads="1"/>
            </p:cNvSpPr>
            <p:nvPr/>
          </p:nvSpPr>
          <p:spPr bwMode="auto">
            <a:xfrm>
              <a:off x="4241080" y="5717694"/>
              <a:ext cx="713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200" b="1">
                  <a:solidFill>
                    <a:srgbClr val="000000"/>
                  </a:solidFill>
                </a:rPr>
                <a:t>Enero-Julio</a:t>
              </a:r>
            </a:p>
            <a:p>
              <a:pPr algn="ctr"/>
              <a:r>
                <a:rPr lang="es-ES" sz="1200" b="1">
                  <a:solidFill>
                    <a:srgbClr val="000000"/>
                  </a:solidFill>
                </a:rPr>
                <a:t>2013</a:t>
              </a:r>
              <a:endParaRPr lang="es-AR">
                <a:latin typeface="Arial" charset="0"/>
              </a:endParaRPr>
            </a:p>
          </p:txBody>
        </p:sp>
      </p:grpSp>
      <p:sp>
        <p:nvSpPr>
          <p:cNvPr id="872" name="871 CuadroTexto"/>
          <p:cNvSpPr txBox="1">
            <a:spLocks noChangeArrowheads="1"/>
          </p:cNvSpPr>
          <p:nvPr/>
        </p:nvSpPr>
        <p:spPr bwMode="auto">
          <a:xfrm>
            <a:off x="2671763" y="4110038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143.675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8F2DB-3D40-498C-8D7D-03A0062E9826}" type="slidenum">
              <a:rPr lang="es-AR"/>
              <a:pPr>
                <a:defRPr/>
              </a:pPr>
              <a:t>26</a:t>
            </a:fld>
            <a:endParaRPr lang="es-AR" dirty="0"/>
          </a:p>
        </p:txBody>
      </p:sp>
      <p:grpSp>
        <p:nvGrpSpPr>
          <p:cNvPr id="870" name="869 Grupo"/>
          <p:cNvGrpSpPr/>
          <p:nvPr/>
        </p:nvGrpSpPr>
        <p:grpSpPr>
          <a:xfrm>
            <a:off x="2944590" y="4490098"/>
            <a:ext cx="396000" cy="1162050"/>
            <a:chOff x="2692400" y="4011613"/>
            <a:chExt cx="285750" cy="116205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766" name="Rectangle 742"/>
            <p:cNvSpPr>
              <a:spLocks noChangeArrowheads="1"/>
            </p:cNvSpPr>
            <p:nvPr/>
          </p:nvSpPr>
          <p:spPr bwMode="auto">
            <a:xfrm>
              <a:off x="26924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67" name="Rectangle 743"/>
            <p:cNvSpPr>
              <a:spLocks noChangeArrowheads="1"/>
            </p:cNvSpPr>
            <p:nvPr/>
          </p:nvSpPr>
          <p:spPr bwMode="auto">
            <a:xfrm>
              <a:off x="27019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68" name="Rectangle 744"/>
            <p:cNvSpPr>
              <a:spLocks noChangeArrowheads="1"/>
            </p:cNvSpPr>
            <p:nvPr/>
          </p:nvSpPr>
          <p:spPr bwMode="auto">
            <a:xfrm>
              <a:off x="27114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69" name="Rectangle 745"/>
            <p:cNvSpPr>
              <a:spLocks noChangeArrowheads="1"/>
            </p:cNvSpPr>
            <p:nvPr/>
          </p:nvSpPr>
          <p:spPr bwMode="auto">
            <a:xfrm>
              <a:off x="27209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0" name="Rectangle 746"/>
            <p:cNvSpPr>
              <a:spLocks noChangeArrowheads="1"/>
            </p:cNvSpPr>
            <p:nvPr/>
          </p:nvSpPr>
          <p:spPr bwMode="auto">
            <a:xfrm>
              <a:off x="27305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1" name="Rectangle 747"/>
            <p:cNvSpPr>
              <a:spLocks noChangeArrowheads="1"/>
            </p:cNvSpPr>
            <p:nvPr/>
          </p:nvSpPr>
          <p:spPr bwMode="auto">
            <a:xfrm>
              <a:off x="27400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2" name="Rectangle 748"/>
            <p:cNvSpPr>
              <a:spLocks noChangeArrowheads="1"/>
            </p:cNvSpPr>
            <p:nvPr/>
          </p:nvSpPr>
          <p:spPr bwMode="auto">
            <a:xfrm>
              <a:off x="27495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3" name="Rectangle 749"/>
            <p:cNvSpPr>
              <a:spLocks noChangeArrowheads="1"/>
            </p:cNvSpPr>
            <p:nvPr/>
          </p:nvSpPr>
          <p:spPr bwMode="auto">
            <a:xfrm>
              <a:off x="27590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4" name="Rectangle 750"/>
            <p:cNvSpPr>
              <a:spLocks noChangeArrowheads="1"/>
            </p:cNvSpPr>
            <p:nvPr/>
          </p:nvSpPr>
          <p:spPr bwMode="auto">
            <a:xfrm>
              <a:off x="27686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5" name="Rectangle 751"/>
            <p:cNvSpPr>
              <a:spLocks noChangeArrowheads="1"/>
            </p:cNvSpPr>
            <p:nvPr/>
          </p:nvSpPr>
          <p:spPr bwMode="auto">
            <a:xfrm>
              <a:off x="27781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6" name="Rectangle 752"/>
            <p:cNvSpPr>
              <a:spLocks noChangeArrowheads="1"/>
            </p:cNvSpPr>
            <p:nvPr/>
          </p:nvSpPr>
          <p:spPr bwMode="auto">
            <a:xfrm>
              <a:off x="27876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7" name="Rectangle 753"/>
            <p:cNvSpPr>
              <a:spLocks noChangeArrowheads="1"/>
            </p:cNvSpPr>
            <p:nvPr/>
          </p:nvSpPr>
          <p:spPr bwMode="auto">
            <a:xfrm>
              <a:off x="27971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8" name="Rectangle 754"/>
            <p:cNvSpPr>
              <a:spLocks noChangeArrowheads="1"/>
            </p:cNvSpPr>
            <p:nvPr/>
          </p:nvSpPr>
          <p:spPr bwMode="auto">
            <a:xfrm>
              <a:off x="28067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79" name="Rectangle 755"/>
            <p:cNvSpPr>
              <a:spLocks noChangeArrowheads="1"/>
            </p:cNvSpPr>
            <p:nvPr/>
          </p:nvSpPr>
          <p:spPr bwMode="auto">
            <a:xfrm>
              <a:off x="28162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0" name="Rectangle 756"/>
            <p:cNvSpPr>
              <a:spLocks noChangeArrowheads="1"/>
            </p:cNvSpPr>
            <p:nvPr/>
          </p:nvSpPr>
          <p:spPr bwMode="auto">
            <a:xfrm>
              <a:off x="2825750" y="4011613"/>
              <a:ext cx="19050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1" name="Rectangle 757"/>
            <p:cNvSpPr>
              <a:spLocks noChangeArrowheads="1"/>
            </p:cNvSpPr>
            <p:nvPr/>
          </p:nvSpPr>
          <p:spPr bwMode="auto">
            <a:xfrm>
              <a:off x="28448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2" name="Rectangle 758"/>
            <p:cNvSpPr>
              <a:spLocks noChangeArrowheads="1"/>
            </p:cNvSpPr>
            <p:nvPr/>
          </p:nvSpPr>
          <p:spPr bwMode="auto">
            <a:xfrm>
              <a:off x="28543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3" name="Rectangle 759"/>
            <p:cNvSpPr>
              <a:spLocks noChangeArrowheads="1"/>
            </p:cNvSpPr>
            <p:nvPr/>
          </p:nvSpPr>
          <p:spPr bwMode="auto">
            <a:xfrm>
              <a:off x="28638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4" name="Rectangle 760"/>
            <p:cNvSpPr>
              <a:spLocks noChangeArrowheads="1"/>
            </p:cNvSpPr>
            <p:nvPr/>
          </p:nvSpPr>
          <p:spPr bwMode="auto">
            <a:xfrm>
              <a:off x="28733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5" name="Rectangle 761"/>
            <p:cNvSpPr>
              <a:spLocks noChangeArrowheads="1"/>
            </p:cNvSpPr>
            <p:nvPr/>
          </p:nvSpPr>
          <p:spPr bwMode="auto">
            <a:xfrm>
              <a:off x="28829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6" name="Rectangle 762"/>
            <p:cNvSpPr>
              <a:spLocks noChangeArrowheads="1"/>
            </p:cNvSpPr>
            <p:nvPr/>
          </p:nvSpPr>
          <p:spPr bwMode="auto">
            <a:xfrm>
              <a:off x="28924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7" name="Rectangle 763"/>
            <p:cNvSpPr>
              <a:spLocks noChangeArrowheads="1"/>
            </p:cNvSpPr>
            <p:nvPr/>
          </p:nvSpPr>
          <p:spPr bwMode="auto">
            <a:xfrm>
              <a:off x="29019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8" name="Rectangle 764"/>
            <p:cNvSpPr>
              <a:spLocks noChangeArrowheads="1"/>
            </p:cNvSpPr>
            <p:nvPr/>
          </p:nvSpPr>
          <p:spPr bwMode="auto">
            <a:xfrm>
              <a:off x="29114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89" name="Rectangle 765"/>
            <p:cNvSpPr>
              <a:spLocks noChangeArrowheads="1"/>
            </p:cNvSpPr>
            <p:nvPr/>
          </p:nvSpPr>
          <p:spPr bwMode="auto">
            <a:xfrm>
              <a:off x="29210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0" name="Rectangle 766"/>
            <p:cNvSpPr>
              <a:spLocks noChangeArrowheads="1"/>
            </p:cNvSpPr>
            <p:nvPr/>
          </p:nvSpPr>
          <p:spPr bwMode="auto">
            <a:xfrm>
              <a:off x="29305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1" name="Rectangle 767"/>
            <p:cNvSpPr>
              <a:spLocks noChangeArrowheads="1"/>
            </p:cNvSpPr>
            <p:nvPr/>
          </p:nvSpPr>
          <p:spPr bwMode="auto">
            <a:xfrm>
              <a:off x="294005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2" name="Rectangle 768"/>
            <p:cNvSpPr>
              <a:spLocks noChangeArrowheads="1"/>
            </p:cNvSpPr>
            <p:nvPr/>
          </p:nvSpPr>
          <p:spPr bwMode="auto">
            <a:xfrm>
              <a:off x="294957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3" name="Rectangle 769"/>
            <p:cNvSpPr>
              <a:spLocks noChangeArrowheads="1"/>
            </p:cNvSpPr>
            <p:nvPr/>
          </p:nvSpPr>
          <p:spPr bwMode="auto">
            <a:xfrm>
              <a:off x="2959100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4" name="Rectangle 770"/>
            <p:cNvSpPr>
              <a:spLocks noChangeArrowheads="1"/>
            </p:cNvSpPr>
            <p:nvPr/>
          </p:nvSpPr>
          <p:spPr bwMode="auto">
            <a:xfrm>
              <a:off x="2968625" y="4011613"/>
              <a:ext cx="9525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5" name="Rectangle 771"/>
            <p:cNvSpPr>
              <a:spLocks noChangeArrowheads="1"/>
            </p:cNvSpPr>
            <p:nvPr/>
          </p:nvSpPr>
          <p:spPr bwMode="auto">
            <a:xfrm>
              <a:off x="2692400" y="4011613"/>
              <a:ext cx="285750" cy="116205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grpSp>
        <p:nvGrpSpPr>
          <p:cNvPr id="869" name="868 Grupo"/>
          <p:cNvGrpSpPr/>
          <p:nvPr/>
        </p:nvGrpSpPr>
        <p:grpSpPr>
          <a:xfrm>
            <a:off x="4399620" y="2632723"/>
            <a:ext cx="396000" cy="3019425"/>
            <a:chOff x="4429126" y="2154238"/>
            <a:chExt cx="285750" cy="30194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1796" name="Rectangle 772"/>
            <p:cNvSpPr>
              <a:spLocks noChangeArrowheads="1"/>
            </p:cNvSpPr>
            <p:nvPr/>
          </p:nvSpPr>
          <p:spPr bwMode="auto">
            <a:xfrm>
              <a:off x="44291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7" name="Rectangle 773"/>
            <p:cNvSpPr>
              <a:spLocks noChangeArrowheads="1"/>
            </p:cNvSpPr>
            <p:nvPr/>
          </p:nvSpPr>
          <p:spPr bwMode="auto">
            <a:xfrm>
              <a:off x="44386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8" name="Rectangle 774"/>
            <p:cNvSpPr>
              <a:spLocks noChangeArrowheads="1"/>
            </p:cNvSpPr>
            <p:nvPr/>
          </p:nvSpPr>
          <p:spPr bwMode="auto">
            <a:xfrm>
              <a:off x="44481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799" name="Rectangle 775"/>
            <p:cNvSpPr>
              <a:spLocks noChangeArrowheads="1"/>
            </p:cNvSpPr>
            <p:nvPr/>
          </p:nvSpPr>
          <p:spPr bwMode="auto">
            <a:xfrm>
              <a:off x="44577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0" name="Rectangle 776"/>
            <p:cNvSpPr>
              <a:spLocks noChangeArrowheads="1"/>
            </p:cNvSpPr>
            <p:nvPr/>
          </p:nvSpPr>
          <p:spPr bwMode="auto">
            <a:xfrm>
              <a:off x="44672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1" name="Rectangle 777"/>
            <p:cNvSpPr>
              <a:spLocks noChangeArrowheads="1"/>
            </p:cNvSpPr>
            <p:nvPr/>
          </p:nvSpPr>
          <p:spPr bwMode="auto">
            <a:xfrm>
              <a:off x="44767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2" name="Rectangle 778"/>
            <p:cNvSpPr>
              <a:spLocks noChangeArrowheads="1"/>
            </p:cNvSpPr>
            <p:nvPr/>
          </p:nvSpPr>
          <p:spPr bwMode="auto">
            <a:xfrm>
              <a:off x="44862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3" name="Rectangle 779"/>
            <p:cNvSpPr>
              <a:spLocks noChangeArrowheads="1"/>
            </p:cNvSpPr>
            <p:nvPr/>
          </p:nvSpPr>
          <p:spPr bwMode="auto">
            <a:xfrm>
              <a:off x="44958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4" name="Rectangle 780"/>
            <p:cNvSpPr>
              <a:spLocks noChangeArrowheads="1"/>
            </p:cNvSpPr>
            <p:nvPr/>
          </p:nvSpPr>
          <p:spPr bwMode="auto">
            <a:xfrm>
              <a:off x="45053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5" name="Rectangle 781"/>
            <p:cNvSpPr>
              <a:spLocks noChangeArrowheads="1"/>
            </p:cNvSpPr>
            <p:nvPr/>
          </p:nvSpPr>
          <p:spPr bwMode="auto">
            <a:xfrm>
              <a:off x="45148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6" name="Rectangle 782"/>
            <p:cNvSpPr>
              <a:spLocks noChangeArrowheads="1"/>
            </p:cNvSpPr>
            <p:nvPr/>
          </p:nvSpPr>
          <p:spPr bwMode="auto">
            <a:xfrm>
              <a:off x="45243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7" name="Rectangle 783"/>
            <p:cNvSpPr>
              <a:spLocks noChangeArrowheads="1"/>
            </p:cNvSpPr>
            <p:nvPr/>
          </p:nvSpPr>
          <p:spPr bwMode="auto">
            <a:xfrm>
              <a:off x="45339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8" name="Rectangle 784"/>
            <p:cNvSpPr>
              <a:spLocks noChangeArrowheads="1"/>
            </p:cNvSpPr>
            <p:nvPr/>
          </p:nvSpPr>
          <p:spPr bwMode="auto">
            <a:xfrm>
              <a:off x="45434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09" name="Rectangle 785"/>
            <p:cNvSpPr>
              <a:spLocks noChangeArrowheads="1"/>
            </p:cNvSpPr>
            <p:nvPr/>
          </p:nvSpPr>
          <p:spPr bwMode="auto">
            <a:xfrm>
              <a:off x="45529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0" name="Rectangle 786"/>
            <p:cNvSpPr>
              <a:spLocks noChangeArrowheads="1"/>
            </p:cNvSpPr>
            <p:nvPr/>
          </p:nvSpPr>
          <p:spPr bwMode="auto">
            <a:xfrm>
              <a:off x="4562476" y="2154238"/>
              <a:ext cx="19050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1" name="Rectangle 787"/>
            <p:cNvSpPr>
              <a:spLocks noChangeArrowheads="1"/>
            </p:cNvSpPr>
            <p:nvPr/>
          </p:nvSpPr>
          <p:spPr bwMode="auto">
            <a:xfrm>
              <a:off x="45815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2" name="Rectangle 788"/>
            <p:cNvSpPr>
              <a:spLocks noChangeArrowheads="1"/>
            </p:cNvSpPr>
            <p:nvPr/>
          </p:nvSpPr>
          <p:spPr bwMode="auto">
            <a:xfrm>
              <a:off x="45910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3" name="Rectangle 789"/>
            <p:cNvSpPr>
              <a:spLocks noChangeArrowheads="1"/>
            </p:cNvSpPr>
            <p:nvPr/>
          </p:nvSpPr>
          <p:spPr bwMode="auto">
            <a:xfrm>
              <a:off x="46005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4" name="Rectangle 790"/>
            <p:cNvSpPr>
              <a:spLocks noChangeArrowheads="1"/>
            </p:cNvSpPr>
            <p:nvPr/>
          </p:nvSpPr>
          <p:spPr bwMode="auto">
            <a:xfrm>
              <a:off x="46101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5" name="Rectangle 791"/>
            <p:cNvSpPr>
              <a:spLocks noChangeArrowheads="1"/>
            </p:cNvSpPr>
            <p:nvPr/>
          </p:nvSpPr>
          <p:spPr bwMode="auto">
            <a:xfrm>
              <a:off x="46196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6" name="Rectangle 792"/>
            <p:cNvSpPr>
              <a:spLocks noChangeArrowheads="1"/>
            </p:cNvSpPr>
            <p:nvPr/>
          </p:nvSpPr>
          <p:spPr bwMode="auto">
            <a:xfrm>
              <a:off x="46291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7" name="Rectangle 793"/>
            <p:cNvSpPr>
              <a:spLocks noChangeArrowheads="1"/>
            </p:cNvSpPr>
            <p:nvPr/>
          </p:nvSpPr>
          <p:spPr bwMode="auto">
            <a:xfrm>
              <a:off x="46386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8" name="Rectangle 794"/>
            <p:cNvSpPr>
              <a:spLocks noChangeArrowheads="1"/>
            </p:cNvSpPr>
            <p:nvPr/>
          </p:nvSpPr>
          <p:spPr bwMode="auto">
            <a:xfrm>
              <a:off x="46482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19" name="Rectangle 795"/>
            <p:cNvSpPr>
              <a:spLocks noChangeArrowheads="1"/>
            </p:cNvSpPr>
            <p:nvPr/>
          </p:nvSpPr>
          <p:spPr bwMode="auto">
            <a:xfrm>
              <a:off x="46577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0" name="Rectangle 796"/>
            <p:cNvSpPr>
              <a:spLocks noChangeArrowheads="1"/>
            </p:cNvSpPr>
            <p:nvPr/>
          </p:nvSpPr>
          <p:spPr bwMode="auto">
            <a:xfrm>
              <a:off x="46672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1" name="Rectangle 797"/>
            <p:cNvSpPr>
              <a:spLocks noChangeArrowheads="1"/>
            </p:cNvSpPr>
            <p:nvPr/>
          </p:nvSpPr>
          <p:spPr bwMode="auto">
            <a:xfrm>
              <a:off x="467677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2" name="Rectangle 798"/>
            <p:cNvSpPr>
              <a:spLocks noChangeArrowheads="1"/>
            </p:cNvSpPr>
            <p:nvPr/>
          </p:nvSpPr>
          <p:spPr bwMode="auto">
            <a:xfrm>
              <a:off x="468630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3" name="Rectangle 799"/>
            <p:cNvSpPr>
              <a:spLocks noChangeArrowheads="1"/>
            </p:cNvSpPr>
            <p:nvPr/>
          </p:nvSpPr>
          <p:spPr bwMode="auto">
            <a:xfrm>
              <a:off x="4695826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4" name="Rectangle 800"/>
            <p:cNvSpPr>
              <a:spLocks noChangeArrowheads="1"/>
            </p:cNvSpPr>
            <p:nvPr/>
          </p:nvSpPr>
          <p:spPr bwMode="auto">
            <a:xfrm>
              <a:off x="4705351" y="2154238"/>
              <a:ext cx="9525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  <p:sp>
          <p:nvSpPr>
            <p:cNvPr id="1825" name="Rectangle 801"/>
            <p:cNvSpPr>
              <a:spLocks noChangeArrowheads="1"/>
            </p:cNvSpPr>
            <p:nvPr/>
          </p:nvSpPr>
          <p:spPr bwMode="auto">
            <a:xfrm>
              <a:off x="4429126" y="2154238"/>
              <a:ext cx="285750" cy="3019425"/>
            </a:xfrm>
            <a:prstGeom prst="rect">
              <a:avLst/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grpSp>
        <p:nvGrpSpPr>
          <p:cNvPr id="920" name="919 Grupo"/>
          <p:cNvGrpSpPr>
            <a:grpSpLocks/>
          </p:cNvGrpSpPr>
          <p:nvPr/>
        </p:nvGrpSpPr>
        <p:grpSpPr bwMode="auto">
          <a:xfrm>
            <a:off x="2947988" y="1995488"/>
            <a:ext cx="714375" cy="2320925"/>
            <a:chOff x="2948272" y="1995886"/>
            <a:chExt cx="714685" cy="2320170"/>
          </a:xfrm>
        </p:grpSpPr>
        <p:sp>
          <p:nvSpPr>
            <p:cNvPr id="886" name="Rectangle 65"/>
            <p:cNvSpPr>
              <a:spLocks noChangeArrowheads="1"/>
            </p:cNvSpPr>
            <p:nvPr/>
          </p:nvSpPr>
          <p:spPr bwMode="auto">
            <a:xfrm rot="18540000">
              <a:off x="2810345" y="2803520"/>
              <a:ext cx="645902" cy="37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6,3%</a:t>
              </a:r>
              <a:endParaRPr lang="es-E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87" name="AutoShape 66"/>
            <p:cNvSpPr>
              <a:spLocks noChangeAspect="1" noChangeArrowheads="1"/>
            </p:cNvSpPr>
            <p:nvPr/>
          </p:nvSpPr>
          <p:spPr bwMode="auto">
            <a:xfrm rot="18567679">
              <a:off x="2293231" y="2946331"/>
              <a:ext cx="2320170" cy="419282"/>
            </a:xfrm>
            <a:prstGeom prst="curvedDownArrow">
              <a:avLst>
                <a:gd name="adj1" fmla="val 52093"/>
                <a:gd name="adj2" fmla="val 104186"/>
                <a:gd name="adj3" fmla="val 33333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 dirty="0"/>
            </a:p>
          </p:txBody>
        </p:sp>
      </p:grpSp>
      <p:sp>
        <p:nvSpPr>
          <p:cNvPr id="873" name="872 CuadroTexto"/>
          <p:cNvSpPr txBox="1">
            <a:spLocks noChangeArrowheads="1"/>
          </p:cNvSpPr>
          <p:nvPr/>
        </p:nvSpPr>
        <p:spPr bwMode="auto">
          <a:xfrm>
            <a:off x="4111625" y="23399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152.681</a:t>
            </a:r>
          </a:p>
        </p:txBody>
      </p:sp>
      <p:sp>
        <p:nvSpPr>
          <p:cNvPr id="890" name="889 Rectángulo redondeado"/>
          <p:cNvSpPr/>
          <p:nvPr/>
        </p:nvSpPr>
        <p:spPr>
          <a:xfrm>
            <a:off x="6473718" y="2755655"/>
            <a:ext cx="2000264" cy="673345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s-AR" sz="1400" dirty="0"/>
          </a:p>
          <a:p>
            <a:pPr marL="228600" indent="-228600">
              <a:defRPr/>
            </a:pPr>
            <a:endParaRPr lang="es-AR" sz="1400" dirty="0"/>
          </a:p>
          <a:p>
            <a:pPr marL="228600" indent="-228600">
              <a:defRPr/>
            </a:pPr>
            <a:endParaRPr lang="es-AR" sz="1400" dirty="0"/>
          </a:p>
          <a:p>
            <a:pPr marL="228600" indent="-228600">
              <a:defRPr/>
            </a:pPr>
            <a:r>
              <a:rPr lang="es-AR" sz="1400" dirty="0"/>
              <a:t>Plaza de Mayo</a:t>
            </a:r>
          </a:p>
          <a:p>
            <a:pPr marL="228600" indent="-228600">
              <a:defRPr/>
            </a:pPr>
            <a:endParaRPr lang="es-ES" sz="1400" dirty="0"/>
          </a:p>
          <a:p>
            <a:pPr marL="228600" indent="-228600">
              <a:defRPr/>
            </a:pPr>
            <a:endParaRPr lang="es-AR" sz="1400" dirty="0"/>
          </a:p>
        </p:txBody>
      </p:sp>
      <p:sp>
        <p:nvSpPr>
          <p:cNvPr id="889" name="888 Rectángulo redondeado"/>
          <p:cNvSpPr/>
          <p:nvPr/>
        </p:nvSpPr>
        <p:spPr>
          <a:xfrm>
            <a:off x="6122370" y="2171810"/>
            <a:ext cx="2484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Contribuyentes atendidos </a:t>
            </a:r>
            <a:endParaRPr lang="es-AR" dirty="0"/>
          </a:p>
        </p:txBody>
      </p:sp>
      <p:sp>
        <p:nvSpPr>
          <p:cNvPr id="892" name="891 Rectángulo redondeado"/>
          <p:cNvSpPr/>
          <p:nvPr/>
        </p:nvSpPr>
        <p:spPr>
          <a:xfrm>
            <a:off x="6473718" y="3341688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AR" sz="1400" dirty="0"/>
              <a:t>Lanús</a:t>
            </a:r>
            <a:endParaRPr lang="es-AR" sz="1400" dirty="0"/>
          </a:p>
        </p:txBody>
      </p:sp>
      <p:sp>
        <p:nvSpPr>
          <p:cNvPr id="893" name="892 Rectángulo redondeado"/>
          <p:cNvSpPr/>
          <p:nvPr/>
        </p:nvSpPr>
        <p:spPr>
          <a:xfrm>
            <a:off x="6473718" y="4484696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Florencio Varela</a:t>
            </a:r>
            <a:endParaRPr lang="es-AR" sz="1400" dirty="0"/>
          </a:p>
        </p:txBody>
      </p:sp>
      <p:sp>
        <p:nvSpPr>
          <p:cNvPr id="894" name="893 Rectángulo redondeado"/>
          <p:cNvSpPr/>
          <p:nvPr/>
        </p:nvSpPr>
        <p:spPr>
          <a:xfrm>
            <a:off x="6473718" y="4198944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Ezeiza</a:t>
            </a:r>
            <a:endParaRPr lang="es-AR" sz="1400" dirty="0"/>
          </a:p>
        </p:txBody>
      </p:sp>
      <p:sp>
        <p:nvSpPr>
          <p:cNvPr id="895" name="894 Rectángulo redondeado"/>
          <p:cNvSpPr/>
          <p:nvPr/>
        </p:nvSpPr>
        <p:spPr>
          <a:xfrm>
            <a:off x="6473718" y="5056200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Calafate</a:t>
            </a:r>
          </a:p>
        </p:txBody>
      </p:sp>
      <p:sp>
        <p:nvSpPr>
          <p:cNvPr id="896" name="895 Rectángulo redondeado"/>
          <p:cNvSpPr/>
          <p:nvPr/>
        </p:nvSpPr>
        <p:spPr>
          <a:xfrm>
            <a:off x="6473718" y="5341952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Cutral Có</a:t>
            </a:r>
          </a:p>
        </p:txBody>
      </p:sp>
      <p:sp>
        <p:nvSpPr>
          <p:cNvPr id="897" name="896 Rectángulo redondeado"/>
          <p:cNvSpPr/>
          <p:nvPr/>
        </p:nvSpPr>
        <p:spPr>
          <a:xfrm>
            <a:off x="6473718" y="3913192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s-AR" sz="1400" dirty="0"/>
          </a:p>
          <a:p>
            <a:pPr marL="228600" indent="-228600">
              <a:defRPr/>
            </a:pPr>
            <a:r>
              <a:rPr lang="es-ES" sz="1400" dirty="0"/>
              <a:t>Punta Alta</a:t>
            </a:r>
          </a:p>
          <a:p>
            <a:pPr marL="228600" indent="-228600">
              <a:defRPr/>
            </a:pPr>
            <a:endParaRPr lang="es-AR" sz="1400" dirty="0"/>
          </a:p>
        </p:txBody>
      </p:sp>
      <p:sp>
        <p:nvSpPr>
          <p:cNvPr id="898" name="897 Rectángulo redondeado"/>
          <p:cNvSpPr/>
          <p:nvPr/>
        </p:nvSpPr>
        <p:spPr>
          <a:xfrm>
            <a:off x="6473718" y="5913456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Salta</a:t>
            </a:r>
            <a:endParaRPr lang="es-AR" sz="1400" dirty="0"/>
          </a:p>
        </p:txBody>
      </p:sp>
      <p:sp>
        <p:nvSpPr>
          <p:cNvPr id="899" name="898 Rectángulo redondeado"/>
          <p:cNvSpPr/>
          <p:nvPr/>
        </p:nvSpPr>
        <p:spPr>
          <a:xfrm>
            <a:off x="6473718" y="3627440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s-AR" sz="1400" dirty="0"/>
          </a:p>
          <a:p>
            <a:pPr marL="228600" indent="-228600">
              <a:defRPr/>
            </a:pPr>
            <a:r>
              <a:rPr lang="es-ES" sz="1400" dirty="0"/>
              <a:t>Alejandro Korn</a:t>
            </a:r>
          </a:p>
          <a:p>
            <a:pPr marL="228600" indent="-228600">
              <a:defRPr/>
            </a:pPr>
            <a:endParaRPr lang="es-AR" sz="1400" dirty="0"/>
          </a:p>
        </p:txBody>
      </p:sp>
      <p:sp>
        <p:nvSpPr>
          <p:cNvPr id="900" name="899 Rectángulo redondeado"/>
          <p:cNvSpPr/>
          <p:nvPr/>
        </p:nvSpPr>
        <p:spPr>
          <a:xfrm>
            <a:off x="6473718" y="4770448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AR" sz="1400" dirty="0"/>
              <a:t>Carlos Paz</a:t>
            </a:r>
            <a:endParaRPr lang="es-AR" sz="1400" dirty="0"/>
          </a:p>
        </p:txBody>
      </p:sp>
      <p:sp>
        <p:nvSpPr>
          <p:cNvPr id="901" name="900 Rectángulo redondeado"/>
          <p:cNvSpPr/>
          <p:nvPr/>
        </p:nvSpPr>
        <p:spPr>
          <a:xfrm>
            <a:off x="6473718" y="5627704"/>
            <a:ext cx="2000264" cy="288000"/>
          </a:xfrm>
          <a:prstGeom prst="roundRect">
            <a:avLst>
              <a:gd name="adj" fmla="val 8162"/>
            </a:avLst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r>
              <a:rPr lang="es-ES" sz="1400" dirty="0"/>
              <a:t>Oberá</a:t>
            </a:r>
            <a:endParaRPr lang="es-AR" sz="1400" dirty="0"/>
          </a:p>
        </p:txBody>
      </p:sp>
      <p:grpSp>
        <p:nvGrpSpPr>
          <p:cNvPr id="31789" name="93 Grupo"/>
          <p:cNvGrpSpPr>
            <a:grpSpLocks/>
          </p:cNvGrpSpPr>
          <p:nvPr/>
        </p:nvGrpSpPr>
        <p:grpSpPr bwMode="auto">
          <a:xfrm>
            <a:off x="2678113" y="857250"/>
            <a:ext cx="3787775" cy="1000125"/>
            <a:chOff x="2536017" y="857232"/>
            <a:chExt cx="3786214" cy="1000132"/>
          </a:xfrm>
        </p:grpSpPr>
        <p:sp>
          <p:nvSpPr>
            <p:cNvPr id="904" name="903 Rectángulo"/>
            <p:cNvSpPr/>
            <p:nvPr/>
          </p:nvSpPr>
          <p:spPr>
            <a:xfrm>
              <a:off x="2536017" y="857232"/>
              <a:ext cx="3786214" cy="1000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contrasting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400" b="1" dirty="0"/>
            </a:p>
          </p:txBody>
        </p:sp>
        <p:grpSp>
          <p:nvGrpSpPr>
            <p:cNvPr id="31793" name="28 Grupo"/>
            <p:cNvGrpSpPr>
              <a:grpSpLocks/>
            </p:cNvGrpSpPr>
            <p:nvPr/>
          </p:nvGrpSpPr>
          <p:grpSpPr bwMode="auto">
            <a:xfrm>
              <a:off x="2607455" y="1089265"/>
              <a:ext cx="3643338" cy="536066"/>
              <a:chOff x="2714612" y="1000108"/>
              <a:chExt cx="3643338" cy="536066"/>
            </a:xfrm>
          </p:grpSpPr>
          <p:grpSp>
            <p:nvGrpSpPr>
              <p:cNvPr id="31794" name="27 Grupo"/>
              <p:cNvGrpSpPr>
                <a:grpSpLocks/>
              </p:cNvGrpSpPr>
              <p:nvPr/>
            </p:nvGrpSpPr>
            <p:grpSpPr bwMode="auto">
              <a:xfrm>
                <a:off x="3446711" y="1500174"/>
                <a:ext cx="2179140" cy="36000"/>
                <a:chOff x="3428992" y="1500174"/>
                <a:chExt cx="2179140" cy="36000"/>
              </a:xfrm>
            </p:grpSpPr>
            <p:sp>
              <p:nvSpPr>
                <p:cNvPr id="908" name="907 Rectángulo"/>
                <p:cNvSpPr/>
                <p:nvPr/>
              </p:nvSpPr>
              <p:spPr>
                <a:xfrm>
                  <a:off x="3428399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09" name="908 Rectángulo"/>
                <p:cNvSpPr/>
                <p:nvPr/>
              </p:nvSpPr>
              <p:spPr>
                <a:xfrm>
                  <a:off x="3642623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0" name="909 Rectángulo"/>
                <p:cNvSpPr/>
                <p:nvPr/>
              </p:nvSpPr>
              <p:spPr>
                <a:xfrm>
                  <a:off x="3856848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1" name="910 Rectángulo"/>
                <p:cNvSpPr/>
                <p:nvPr/>
              </p:nvSpPr>
              <p:spPr>
                <a:xfrm>
                  <a:off x="4071071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2" name="911 Rectángulo"/>
                <p:cNvSpPr/>
                <p:nvPr/>
              </p:nvSpPr>
              <p:spPr>
                <a:xfrm>
                  <a:off x="4286882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3" name="912 Rectángulo"/>
                <p:cNvSpPr/>
                <p:nvPr/>
              </p:nvSpPr>
              <p:spPr>
                <a:xfrm>
                  <a:off x="4501107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4" name="913 Rectángulo"/>
                <p:cNvSpPr/>
                <p:nvPr/>
              </p:nvSpPr>
              <p:spPr>
                <a:xfrm>
                  <a:off x="4715331" y="1499919"/>
                  <a:ext cx="34911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5" name="914 Rectángulo"/>
                <p:cNvSpPr/>
                <p:nvPr/>
              </p:nvSpPr>
              <p:spPr>
                <a:xfrm>
                  <a:off x="4929556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6" name="915 Rectángulo"/>
                <p:cNvSpPr/>
                <p:nvPr/>
              </p:nvSpPr>
              <p:spPr>
                <a:xfrm>
                  <a:off x="5143779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7" name="916 Rectángulo"/>
                <p:cNvSpPr/>
                <p:nvPr/>
              </p:nvSpPr>
              <p:spPr>
                <a:xfrm>
                  <a:off x="5358004" y="1499919"/>
                  <a:ext cx="36497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  <p:sp>
              <p:nvSpPr>
                <p:cNvPr id="918" name="917 Rectángulo"/>
                <p:cNvSpPr/>
                <p:nvPr/>
              </p:nvSpPr>
              <p:spPr>
                <a:xfrm>
                  <a:off x="5572228" y="1499919"/>
                  <a:ext cx="36498" cy="3651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AR" dirty="0"/>
                </a:p>
              </p:txBody>
            </p:sp>
          </p:grpSp>
          <p:sp>
            <p:nvSpPr>
              <p:cNvPr id="31795" name="906 CuadroTexto"/>
              <p:cNvSpPr txBox="1">
                <a:spLocks noChangeArrowheads="1"/>
              </p:cNvSpPr>
              <p:nvPr/>
            </p:nvSpPr>
            <p:spPr bwMode="auto">
              <a:xfrm>
                <a:off x="2714612" y="1000108"/>
                <a:ext cx="36433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400" b="1">
                    <a:solidFill>
                      <a:schemeClr val="bg1"/>
                    </a:solidFill>
                  </a:rPr>
                  <a:t>Centros  de  Atención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/>
      <p:bldP spid="8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FC810-28E5-4781-B30A-B1FD759C5232}" type="slidenum">
              <a:rPr lang="es-AR"/>
              <a:pPr>
                <a:defRPr/>
              </a:pPr>
              <a:t>27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20775"/>
            <a:ext cx="7620000" cy="4354513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6517574" y="2967858"/>
            <a:ext cx="2500330" cy="900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Centro de Atención</a:t>
            </a:r>
          </a:p>
          <a:p>
            <a:pPr algn="ctr">
              <a:defRPr/>
            </a:pPr>
            <a:endParaRPr lang="es-A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Florencio Varela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00826" y="4652970"/>
            <a:ext cx="2500330" cy="127636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Alfonsina Storni  1423</a:t>
            </a:r>
          </a:p>
          <a:p>
            <a:pPr algn="ctr">
              <a:defRPr/>
            </a:pPr>
            <a:endParaRPr lang="es-AR" dirty="0"/>
          </a:p>
          <a:p>
            <a:pPr algn="ctr">
              <a:defRPr/>
            </a:pPr>
            <a:r>
              <a:rPr lang="es-AR" dirty="0"/>
              <a:t>Lunes a viernes </a:t>
            </a:r>
          </a:p>
          <a:p>
            <a:pPr algn="ctr">
              <a:defRPr/>
            </a:pPr>
            <a:r>
              <a:rPr lang="es-AR" dirty="0"/>
              <a:t>de 8:00 a 15:00 hs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9B284-CEE0-4C10-9E43-A9DE59839533}" type="slidenum">
              <a:rPr lang="es-AR"/>
              <a:pPr>
                <a:defRPr/>
              </a:pPr>
              <a:t>28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642938"/>
            <a:ext cx="9144000" cy="5643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6357938"/>
            <a:ext cx="2357438" cy="500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14313" y="6262688"/>
            <a:ext cx="3786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b="1" spc="180" dirty="0">
                <a:solidFill>
                  <a:srgbClr val="00B0F0"/>
                </a:solidFill>
                <a:latin typeface="Franklin Gothic Demi" pitchFamily="34" charset="0"/>
              </a:rPr>
              <a:t>CENTROS DE ATENCION</a:t>
            </a:r>
            <a:r>
              <a:rPr lang="es-AR" b="1" spc="18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</a:p>
          <a:p>
            <a:pPr>
              <a:defRPr/>
            </a:pPr>
            <a:r>
              <a:rPr lang="es-AR" b="1" dirty="0">
                <a:solidFill>
                  <a:schemeClr val="bg1"/>
                </a:solidFill>
                <a:latin typeface="Franklin Gothic Demi" pitchFamily="34" charset="0"/>
              </a:rPr>
              <a:t>AFIP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20963"/>
            <a:ext cx="3829050" cy="2844800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1285875"/>
            <a:ext cx="3810000" cy="2055813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3714750"/>
            <a:ext cx="3032125" cy="2327275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1045725" y="928670"/>
            <a:ext cx="2500330" cy="900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Centro de Atención</a:t>
            </a:r>
          </a:p>
          <a:p>
            <a:pPr algn="ctr">
              <a:defRPr/>
            </a:pPr>
            <a:endParaRPr lang="es-A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Florencio Varela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B39A5-F0A3-4626-B0DA-CB36EA00538E}" type="slidenum">
              <a:rPr lang="es-AR"/>
              <a:pPr>
                <a:defRPr/>
              </a:pPr>
              <a:t>29</a:t>
            </a:fld>
            <a:endParaRPr lang="es-AR" dirty="0"/>
          </a:p>
        </p:txBody>
      </p:sp>
      <p:pic>
        <p:nvPicPr>
          <p:cNvPr id="8" name="7 Imagen" descr="AFIP-PARA-FONDOS-NEGRO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981325"/>
            <a:ext cx="302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5407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66CF1-509B-4869-8C55-8D43D26B25D1}" type="slidenum">
              <a:rPr lang="es-AR"/>
              <a:pPr>
                <a:defRPr/>
              </a:pPr>
              <a:t>3</a:t>
            </a:fld>
            <a:endParaRPr lang="es-AR" dirty="0"/>
          </a:p>
        </p:txBody>
      </p:sp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3519488" y="115888"/>
            <a:ext cx="8497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solidFill>
                  <a:schemeClr val="bg1"/>
                </a:solidFill>
              </a:rPr>
              <a:t>VISTA VEHÍCULO - ACCESORIOS Y GRÁFICAS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68300" y="1065213"/>
            <a:ext cx="6291263" cy="969962"/>
            <a:chOff x="367654" y="1065799"/>
            <a:chExt cx="6292578" cy="969439"/>
          </a:xfrm>
        </p:grpSpPr>
        <p:sp>
          <p:nvSpPr>
            <p:cNvPr id="12" name="11 Rectángulo"/>
            <p:cNvSpPr/>
            <p:nvPr/>
          </p:nvSpPr>
          <p:spPr>
            <a:xfrm>
              <a:off x="367654" y="1065799"/>
              <a:ext cx="5922613" cy="969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04208" y="1187970"/>
              <a:ext cx="6156024" cy="8012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bg1">
                      <a:lumMod val="85000"/>
                    </a:schemeClr>
                  </a:solidFill>
                </a:rPr>
                <a:t>GRÁFICA VEHICULAR </a:t>
              </a:r>
            </a:p>
            <a:p>
              <a:pPr>
                <a:defRPr/>
              </a:pPr>
              <a:r>
                <a:rPr lang="es-AR" sz="1400" b="1" dirty="0">
                  <a:solidFill>
                    <a:schemeClr val="bg1">
                      <a:lumMod val="85000"/>
                    </a:schemeClr>
                  </a:solidFill>
                </a:rPr>
                <a:t>Vinilo calandrado mate impreso </a:t>
              </a:r>
            </a:p>
            <a:p>
              <a:pPr>
                <a:defRPr/>
              </a:pPr>
              <a:r>
                <a:rPr lang="es-AR" sz="1400" b="1" dirty="0">
                  <a:solidFill>
                    <a:schemeClr val="bg1">
                      <a:lumMod val="85000"/>
                    </a:schemeClr>
                  </a:solidFill>
                </a:rPr>
                <a:t>durabilidad 6 años exterior </a:t>
              </a:r>
              <a:endParaRPr lang="es-AR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6650038" y="885825"/>
            <a:ext cx="1954212" cy="5314950"/>
            <a:chOff x="6649532" y="885064"/>
            <a:chExt cx="1954916" cy="5315253"/>
          </a:xfrm>
        </p:grpSpPr>
        <p:pic>
          <p:nvPicPr>
            <p:cNvPr id="8" name="7 Imagen" descr="lona.png"/>
            <p:cNvPicPr>
              <a:picLocks noChangeAspect="1"/>
            </p:cNvPicPr>
            <p:nvPr/>
          </p:nvPicPr>
          <p:blipFill>
            <a:blip r:embed="rId2"/>
            <a:srcRect l="18146" t="7551" r="36379" b="-1180"/>
            <a:stretch>
              <a:fillRect/>
            </a:stretch>
          </p:blipFill>
          <p:spPr>
            <a:xfrm>
              <a:off x="6649532" y="885064"/>
              <a:ext cx="1954916" cy="4848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225" name="10 Rectángulo"/>
            <p:cNvSpPr>
              <a:spLocks noChangeArrowheads="1"/>
            </p:cNvSpPr>
            <p:nvPr/>
          </p:nvSpPr>
          <p:spPr bwMode="auto">
            <a:xfrm>
              <a:off x="6734015" y="5738652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200" b="1"/>
                <a:t>GRÁFICAS ROLL UP </a:t>
              </a:r>
            </a:p>
            <a:p>
              <a:r>
                <a:rPr lang="es-AR" sz="1200"/>
                <a:t>medidas 60cm x 190cm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FF734-ABD7-4D25-84AA-26C8ECFC7B80}" type="slidenum">
              <a:rPr lang="es-AR"/>
              <a:pPr>
                <a:defRPr/>
              </a:pPr>
              <a:t>4</a:t>
            </a:fld>
            <a:endParaRPr lang="es-AR" dirty="0"/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107950" y="2036763"/>
            <a:ext cx="6335713" cy="4056062"/>
            <a:chOff x="107504" y="2036520"/>
            <a:chExt cx="6336704" cy="40567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07504" y="2036520"/>
              <a:ext cx="6336704" cy="4056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223" name="9 Rectángulo"/>
            <p:cNvSpPr>
              <a:spLocks noChangeArrowheads="1"/>
            </p:cNvSpPr>
            <p:nvPr/>
          </p:nvSpPr>
          <p:spPr bwMode="auto">
            <a:xfrm>
              <a:off x="3582604" y="5030306"/>
              <a:ext cx="2500568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100" b="1"/>
                <a:t>TOLDO RETRÁCTIL </a:t>
              </a:r>
            </a:p>
            <a:p>
              <a:r>
                <a:rPr lang="es-AR" sz="1200"/>
                <a:t>Impreso </a:t>
              </a:r>
            </a:p>
            <a:p>
              <a:r>
                <a:rPr lang="es-AR" sz="1200"/>
                <a:t>Medidas 350cm x 200cm</a:t>
              </a:r>
            </a:p>
          </p:txBody>
        </p:sp>
      </p:grpSp>
      <p:sp>
        <p:nvSpPr>
          <p:cNvPr id="9221" name="12 CuadroTexto"/>
          <p:cNvSpPr txBox="1">
            <a:spLocks noChangeArrowheads="1"/>
          </p:cNvSpPr>
          <p:nvPr/>
        </p:nvSpPr>
        <p:spPr bwMode="auto">
          <a:xfrm>
            <a:off x="4787900" y="115888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GRÁFICAS VEHICULAR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5910263" y="3284538"/>
            <a:ext cx="3000375" cy="3143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AR" sz="1400" b="1" smtClean="0"/>
              <a:t>Detalle de Equipamiento</a:t>
            </a:r>
          </a:p>
          <a:p>
            <a:pPr eaLnBrk="1" hangingPunct="1"/>
            <a:endParaRPr lang="es-AR" sz="100" smtClean="0"/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Silla de operador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Escritorio de atención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Soporte de impresora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Banco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Escritorio de atención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Extensión escritorios rebatibles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Espacio guardado superior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Escalera de acceso al vehículo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Baulera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Toldo Retráctil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Espacio grupo electrógeno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Espacio de guardado superior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s-AR" sz="1100" b="1" smtClean="0"/>
              <a:t>Espacio de guardado equipo informático</a:t>
            </a:r>
          </a:p>
          <a:p>
            <a:pPr eaLnBrk="1" hangingPunct="1">
              <a:buFont typeface="Arial" charset="0"/>
              <a:buNone/>
            </a:pPr>
            <a:endParaRPr lang="es-AR" smtClean="0"/>
          </a:p>
        </p:txBody>
      </p:sp>
      <p:grpSp>
        <p:nvGrpSpPr>
          <p:cNvPr id="17" name="16 Grupo"/>
          <p:cNvGrpSpPr>
            <a:grpSpLocks/>
          </p:cNvGrpSpPr>
          <p:nvPr/>
        </p:nvGrpSpPr>
        <p:grpSpPr bwMode="auto">
          <a:xfrm>
            <a:off x="3006725" y="733425"/>
            <a:ext cx="2252663" cy="5262563"/>
            <a:chOff x="3006080" y="733775"/>
            <a:chExt cx="2253117" cy="5262248"/>
          </a:xfrm>
        </p:grpSpPr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0388" y="3942546"/>
              <a:ext cx="2214578" cy="205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4936" y="1045811"/>
              <a:ext cx="2213943" cy="227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Rectángulo"/>
            <p:cNvSpPr/>
            <p:nvPr/>
          </p:nvSpPr>
          <p:spPr>
            <a:xfrm>
              <a:off x="3006080" y="3633964"/>
              <a:ext cx="2243590" cy="30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Vista lateral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039425" y="733775"/>
              <a:ext cx="2219772" cy="317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Vista conductor</a:t>
              </a:r>
            </a:p>
          </p:txBody>
        </p:sp>
      </p:grp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5957888" y="692150"/>
            <a:ext cx="2193925" cy="2549525"/>
            <a:chOff x="5958408" y="692696"/>
            <a:chExt cx="2193252" cy="2548870"/>
          </a:xfrm>
        </p:grpSpPr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58408" y="1001735"/>
              <a:ext cx="2193252" cy="2239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Rectángulo"/>
            <p:cNvSpPr/>
            <p:nvPr/>
          </p:nvSpPr>
          <p:spPr>
            <a:xfrm>
              <a:off x="5958408" y="692696"/>
              <a:ext cx="2193252" cy="30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Vista trasera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BCF74-65ED-4579-8382-84748FF20D98}" type="slidenum">
              <a:rPr lang="es-AR"/>
              <a:pPr>
                <a:defRPr/>
              </a:pPr>
              <a:t>5</a:t>
            </a:fld>
            <a:endParaRPr lang="es-AR" dirty="0"/>
          </a:p>
        </p:txBody>
      </p:sp>
      <p:sp>
        <p:nvSpPr>
          <p:cNvPr id="10245" name="14 CuadroTexto"/>
          <p:cNvSpPr txBox="1">
            <a:spLocks noChangeArrowheads="1"/>
          </p:cNvSpPr>
          <p:nvPr/>
        </p:nvSpPr>
        <p:spPr bwMode="auto">
          <a:xfrm>
            <a:off x="3343275" y="96838"/>
            <a:ext cx="675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solidFill>
                  <a:schemeClr val="bg1"/>
                </a:solidFill>
              </a:rPr>
              <a:t>VISTA VEHÍCULO - ACCESORIOS Y GRÁFICAS</a:t>
            </a:r>
          </a:p>
        </p:txBody>
      </p:sp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468313" y="727075"/>
            <a:ext cx="2549525" cy="5556250"/>
            <a:chOff x="467544" y="727419"/>
            <a:chExt cx="2550698" cy="5555238"/>
          </a:xfrm>
        </p:grpSpPr>
        <p:pic>
          <p:nvPicPr>
            <p:cNvPr id="1024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800" y="1026610"/>
              <a:ext cx="2368444" cy="500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5 Rectángulo"/>
            <p:cNvSpPr>
              <a:spLocks noChangeArrowheads="1"/>
            </p:cNvSpPr>
            <p:nvPr/>
          </p:nvSpPr>
          <p:spPr bwMode="auto">
            <a:xfrm>
              <a:off x="467544" y="6036436"/>
              <a:ext cx="25506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000" b="1"/>
                <a:t>Las medidas están expresadas en milímetros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85014" y="727419"/>
              <a:ext cx="2369640" cy="307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tx1"/>
                  </a:solidFill>
                </a:rPr>
                <a:t>Vista planta</a:t>
              </a:r>
              <a:endParaRPr lang="es-AR" sz="1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EFD98-30E0-4C31-9AE3-84C09D257867}" type="slidenum">
              <a:rPr lang="es-AR"/>
              <a:pPr>
                <a:defRPr/>
              </a:pPr>
              <a:t>6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235075" y="1728788"/>
            <a:ext cx="6551613" cy="3787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grpSp>
        <p:nvGrpSpPr>
          <p:cNvPr id="7" name="12 Grupo"/>
          <p:cNvGrpSpPr>
            <a:grpSpLocks/>
          </p:cNvGrpSpPr>
          <p:nvPr/>
        </p:nvGrpSpPr>
        <p:grpSpPr bwMode="auto">
          <a:xfrm>
            <a:off x="1235075" y="1155700"/>
            <a:ext cx="6551613" cy="706438"/>
            <a:chOff x="1234622" y="1155022"/>
            <a:chExt cx="6552728" cy="707017"/>
          </a:xfrm>
        </p:grpSpPr>
        <p:sp>
          <p:nvSpPr>
            <p:cNvPr id="5" name="4 Rectángulo"/>
            <p:cNvSpPr/>
            <p:nvPr/>
          </p:nvSpPr>
          <p:spPr>
            <a:xfrm>
              <a:off x="1234622" y="1155022"/>
              <a:ext cx="6552728" cy="6482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425154" y="1215396"/>
              <a:ext cx="6336791" cy="6466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 UNIDADES CUENTAN CON PERSONAL CAPACITADO Y ESTÁN EQUIPADAS CON LA TECNOLOGÍA NECESARIA PARA: </a:t>
              </a:r>
              <a:endPara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533525" y="2282825"/>
            <a:ext cx="556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Brindar información de servicios</a:t>
            </a:r>
          </a:p>
        </p:txBody>
      </p:sp>
      <p:sp>
        <p:nvSpPr>
          <p:cNvPr id="26" name="25 Rectángulo"/>
          <p:cNvSpPr>
            <a:spLocks noChangeArrowheads="1"/>
          </p:cNvSpPr>
          <p:nvPr/>
        </p:nvSpPr>
        <p:spPr bwMode="auto">
          <a:xfrm>
            <a:off x="1533525" y="2751138"/>
            <a:ext cx="589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AR"/>
              <a:t>Atender consultas en materia impositiva, de los recursos de la seguridad social  y  aduaneras</a:t>
            </a:r>
          </a:p>
        </p:txBody>
      </p:sp>
      <p:sp>
        <p:nvSpPr>
          <p:cNvPr id="27" name="26 Rectángulo"/>
          <p:cNvSpPr>
            <a:spLocks noChangeArrowheads="1"/>
          </p:cNvSpPr>
          <p:nvPr/>
        </p:nvSpPr>
        <p:spPr bwMode="auto">
          <a:xfrm>
            <a:off x="1533525" y="3963988"/>
            <a:ext cx="589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AR"/>
              <a:t>Asistir en la presentación y pago de obligaciones por internet</a:t>
            </a:r>
          </a:p>
        </p:txBody>
      </p:sp>
      <p:sp>
        <p:nvSpPr>
          <p:cNvPr id="28" name="27 Rectángulo"/>
          <p:cNvSpPr>
            <a:spLocks noChangeArrowheads="1"/>
          </p:cNvSpPr>
          <p:nvPr/>
        </p:nvSpPr>
        <p:spPr bwMode="auto">
          <a:xfrm>
            <a:off x="1533525" y="3495675"/>
            <a:ext cx="556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Resolver trámites de gestión inmediata 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1533525" y="4708525"/>
            <a:ext cx="556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Registrar datos biométricos</a:t>
            </a:r>
          </a:p>
        </p:txBody>
      </p:sp>
      <p:sp>
        <p:nvSpPr>
          <p:cNvPr id="11273" name="11 CuadroTexto"/>
          <p:cNvSpPr txBox="1">
            <a:spLocks noChangeArrowheads="1"/>
          </p:cNvSpPr>
          <p:nvPr/>
        </p:nvSpPr>
        <p:spPr bwMode="auto">
          <a:xfrm>
            <a:off x="4579938" y="115888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solidFill>
                  <a:schemeClr val="bg1"/>
                </a:solidFill>
              </a:rPr>
              <a:t>ACCIONES DE LA AGENCIA MÓVIL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91A06-697D-4814-89C7-9B81A85E2C57}" type="slidenum">
              <a:rPr lang="es-AR"/>
              <a:pPr>
                <a:defRPr/>
              </a:pPr>
              <a:t>7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235075" y="1728788"/>
            <a:ext cx="6551613" cy="3787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grpSp>
        <p:nvGrpSpPr>
          <p:cNvPr id="12291" name="12 Grupo"/>
          <p:cNvGrpSpPr>
            <a:grpSpLocks/>
          </p:cNvGrpSpPr>
          <p:nvPr/>
        </p:nvGrpSpPr>
        <p:grpSpPr bwMode="auto">
          <a:xfrm>
            <a:off x="1235075" y="1155700"/>
            <a:ext cx="6551613" cy="706438"/>
            <a:chOff x="1234622" y="1155022"/>
            <a:chExt cx="6552728" cy="707017"/>
          </a:xfrm>
        </p:grpSpPr>
        <p:sp>
          <p:nvSpPr>
            <p:cNvPr id="5" name="4 Rectángulo"/>
            <p:cNvSpPr/>
            <p:nvPr/>
          </p:nvSpPr>
          <p:spPr>
            <a:xfrm>
              <a:off x="1234622" y="1155022"/>
              <a:ext cx="6552728" cy="6482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425154" y="1215396"/>
              <a:ext cx="6336791" cy="6466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 UNIDADES CUENTAN CON PERSONAL CAPACITADO Y ESTÁN EQUIPADAS CON LA TECNOLOGÍA NECESARIA PARA: </a:t>
              </a:r>
              <a:endPara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33525" y="2281238"/>
            <a:ext cx="556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Registrar inscripciones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533525" y="2767013"/>
            <a:ext cx="556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Recibir declaraciones juradas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33525" y="3251200"/>
            <a:ext cx="556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Gestionar claves fiscales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33525" y="3736975"/>
            <a:ext cx="556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Recibir documentación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33525" y="4221163"/>
            <a:ext cx="556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Recibir denuncias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33525" y="4706938"/>
            <a:ext cx="6253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/>
              <a:t> Intervenir en el diligenciamiento de reclamos y sugerencias</a:t>
            </a:r>
          </a:p>
        </p:txBody>
      </p:sp>
      <p:sp>
        <p:nvSpPr>
          <p:cNvPr id="12298" name="12 CuadroTexto"/>
          <p:cNvSpPr txBox="1">
            <a:spLocks noChangeArrowheads="1"/>
          </p:cNvSpPr>
          <p:nvPr/>
        </p:nvSpPr>
        <p:spPr bwMode="auto">
          <a:xfrm>
            <a:off x="4579938" y="115888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solidFill>
                  <a:schemeClr val="bg1"/>
                </a:solidFill>
              </a:rPr>
              <a:t>ACCIONES DE LA AGENCIA MÓVIL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3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0825" y="1435100"/>
            <a:ext cx="4105275" cy="46545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619125" y="1697038"/>
            <a:ext cx="2974975" cy="4130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Antena satelital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Notebooks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Impresoras Multifunción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Kit de datos Biométricos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LCD 32” con soporte articulado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Reproductor de DVD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Cables taller/red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Teléfonos inalámbricos y celulares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267B5-7053-4F48-AFC2-44EA34FEBC1E}" type="slidenum">
              <a:rPr lang="es-AR"/>
              <a:pPr>
                <a:defRPr/>
              </a:pPr>
              <a:t>8</a:t>
            </a:fld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4643438" y="1435100"/>
            <a:ext cx="4105275" cy="46545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5038725" y="1482725"/>
            <a:ext cx="3071813" cy="455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Gabinete de insumos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Gabinete archivo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Kit de limpieza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Aire </a:t>
            </a:r>
            <a:r>
              <a:rPr lang="es-AR" sz="1600" dirty="0">
                <a:latin typeface="+mn-lt"/>
              </a:rPr>
              <a:t>acondicionado frío/calor </a:t>
            </a:r>
            <a:endParaRPr lang="es-AR" sz="160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Espacio de guardado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Portaequipaje reforzado y escalera de acceso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Toldo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Kit de primeros auxilios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Mesas de </a:t>
            </a:r>
            <a:r>
              <a:rPr lang="es-AR" sz="1600" dirty="0">
                <a:latin typeface="+mn-lt"/>
              </a:rPr>
              <a:t>aluminio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AR" sz="1600" dirty="0">
                <a:latin typeface="+mn-lt"/>
              </a:rPr>
              <a:t>Sillas </a:t>
            </a:r>
            <a:r>
              <a:rPr lang="es-AR" sz="1600" dirty="0">
                <a:latin typeface="+mn-lt"/>
              </a:rPr>
              <a:t>apilables de aluminio</a:t>
            </a:r>
          </a:p>
        </p:txBody>
      </p:sp>
      <p:grpSp>
        <p:nvGrpSpPr>
          <p:cNvPr id="17" name="16 Grupo"/>
          <p:cNvGrpSpPr>
            <a:grpSpLocks/>
          </p:cNvGrpSpPr>
          <p:nvPr/>
        </p:nvGrpSpPr>
        <p:grpSpPr bwMode="auto">
          <a:xfrm>
            <a:off x="250825" y="922338"/>
            <a:ext cx="4105275" cy="561975"/>
            <a:chOff x="251521" y="921783"/>
            <a:chExt cx="4104456" cy="563001"/>
          </a:xfrm>
        </p:grpSpPr>
        <p:sp>
          <p:nvSpPr>
            <p:cNvPr id="6" name="5 Rectángulo"/>
            <p:cNvSpPr/>
            <p:nvPr/>
          </p:nvSpPr>
          <p:spPr>
            <a:xfrm>
              <a:off x="251521" y="921783"/>
              <a:ext cx="4104456" cy="5630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95955" y="1029930"/>
              <a:ext cx="3139449" cy="36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defRPr/>
              </a:pPr>
              <a:r>
                <a:rPr lang="es-AR" b="1" dirty="0">
                  <a:solidFill>
                    <a:schemeClr val="bg1">
                      <a:lumMod val="85000"/>
                    </a:schemeClr>
                  </a:solidFill>
                </a:rPr>
                <a:t>EQUIPAMIENTO TECNOLÓGICO</a:t>
              </a:r>
              <a:endParaRPr lang="es-AR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4643438" y="922338"/>
            <a:ext cx="4105275" cy="561975"/>
            <a:chOff x="4644008" y="921783"/>
            <a:chExt cx="4104456" cy="563001"/>
          </a:xfrm>
        </p:grpSpPr>
        <p:sp>
          <p:nvSpPr>
            <p:cNvPr id="12" name="11 Rectángulo"/>
            <p:cNvSpPr/>
            <p:nvPr/>
          </p:nvSpPr>
          <p:spPr>
            <a:xfrm>
              <a:off x="4644008" y="921783"/>
              <a:ext cx="4104456" cy="5630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790029" y="1029930"/>
              <a:ext cx="2301416" cy="36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s-AR" b="1" dirty="0">
                  <a:solidFill>
                    <a:schemeClr val="bg1">
                      <a:lumMod val="85000"/>
                    </a:schemeClr>
                  </a:solidFill>
                </a:rPr>
                <a:t>OTRO EQUIPAMIENTO</a:t>
              </a:r>
            </a:p>
          </p:txBody>
        </p:sp>
      </p:grpSp>
      <p:sp>
        <p:nvSpPr>
          <p:cNvPr id="13320" name="14 CuadroTexto"/>
          <p:cNvSpPr txBox="1">
            <a:spLocks noChangeArrowheads="1"/>
          </p:cNvSpPr>
          <p:nvPr/>
        </p:nvSpPr>
        <p:spPr bwMode="auto">
          <a:xfrm>
            <a:off x="4579938" y="115888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EQUIPAMIENTO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03350" y="1681163"/>
            <a:ext cx="6553200" cy="36925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4C8DF-41F3-47CF-9402-F7A506011A0D}" type="slidenum">
              <a:rPr lang="es-AR"/>
              <a:pPr>
                <a:defRPr/>
              </a:pPr>
              <a:t>9</a:t>
            </a:fld>
            <a:endParaRPr lang="es-AR" dirty="0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835150" y="2038350"/>
            <a:ext cx="5905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Roles y responsabilidades de los intervinientes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Instrucciones, recomendaciones y procedimientos  generales 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Pautas generales de atención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Soluciones a situaciones contingentes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Uniformes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Distribución física interna y externa de la agencia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Descripción del equipamiento tecnológico</a:t>
            </a:r>
          </a:p>
          <a:p>
            <a:pPr marL="361950" indent="-361950">
              <a:lnSpc>
                <a:spcPct val="150000"/>
              </a:lnSpc>
              <a:buFont typeface="Arial" charset="0"/>
              <a:buChar char="•"/>
              <a:tabLst>
                <a:tab pos="534988" algn="l"/>
              </a:tabLst>
            </a:pPr>
            <a:r>
              <a:rPr lang="es-AR" sz="1600"/>
              <a:t>Instalación y retiro del móvil</a:t>
            </a:r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1403350" y="1039813"/>
            <a:ext cx="6553200" cy="712787"/>
            <a:chOff x="1403648" y="1039654"/>
            <a:chExt cx="6552728" cy="713567"/>
          </a:xfrm>
        </p:grpSpPr>
        <p:sp>
          <p:nvSpPr>
            <p:cNvPr id="4" name="3 Rectángulo"/>
            <p:cNvSpPr/>
            <p:nvPr/>
          </p:nvSpPr>
          <p:spPr>
            <a:xfrm>
              <a:off x="1403648" y="1190631"/>
              <a:ext cx="6552728" cy="5625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548101" y="1287575"/>
              <a:ext cx="4625642" cy="368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s-AR" b="1" dirty="0">
                  <a:solidFill>
                    <a:schemeClr val="bg1">
                      <a:lumMod val="85000"/>
                    </a:schemeClr>
                  </a:solidFill>
                </a:rPr>
                <a:t>CONTENIDO DEL MANUAL DE AGENCIA MÓVIL</a:t>
              </a:r>
              <a:endParaRPr lang="es-AR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4344" name="6 Imagen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812775">
              <a:off x="7206364" y="103965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7 CuadroTexto"/>
          <p:cNvSpPr txBox="1">
            <a:spLocks noChangeArrowheads="1"/>
          </p:cNvSpPr>
          <p:nvPr/>
        </p:nvSpPr>
        <p:spPr bwMode="auto">
          <a:xfrm>
            <a:off x="7286625" y="9683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2400" b="1">
                <a:solidFill>
                  <a:schemeClr val="bg1"/>
                </a:solidFill>
              </a:rPr>
              <a:t>MANUAL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1061</Words>
  <Application>Microsoft Office PowerPoint</Application>
  <PresentationFormat>On-screen Show (4:3)</PresentationFormat>
  <Paragraphs>499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Calibri</vt:lpstr>
      <vt:lpstr>Arial</vt:lpstr>
      <vt:lpstr>Garamond</vt:lpstr>
      <vt:lpstr>Franklin Gothic Demi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Full</dc:creator>
  <cp:lastModifiedBy>User</cp:lastModifiedBy>
  <cp:revision>377</cp:revision>
  <cp:lastPrinted>2012-12-03T17:44:34Z</cp:lastPrinted>
  <dcterms:created xsi:type="dcterms:W3CDTF">2010-04-07T17:28:32Z</dcterms:created>
  <dcterms:modified xsi:type="dcterms:W3CDTF">2013-09-04T19:37:08Z</dcterms:modified>
</cp:coreProperties>
</file>